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61" r:id="rId4"/>
    <p:sldId id="265" r:id="rId5"/>
    <p:sldId id="266" r:id="rId6"/>
    <p:sldId id="263" r:id="rId7"/>
    <p:sldId id="264" r:id="rId8"/>
    <p:sldId id="267" r:id="rId9"/>
    <p:sldId id="268" r:id="rId10"/>
    <p:sldId id="269" r:id="rId11"/>
  </p:sldIdLst>
  <p:sldSz cx="10693400" cy="7561263"/>
  <p:notesSz cx="6735763" cy="9866313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57CFE3"/>
    <a:srgbClr val="00CCFF"/>
    <a:srgbClr val="33CCFF"/>
    <a:srgbClr val="FFFF99"/>
    <a:srgbClr val="FFFFCC"/>
    <a:srgbClr val="CCECFF"/>
    <a:srgbClr val="993300"/>
    <a:srgbClr val="FEFEFE"/>
    <a:srgbClr val="FBDD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06" autoAdjust="0"/>
    <p:restoredTop sz="94647" autoAdjust="0"/>
  </p:normalViewPr>
  <p:slideViewPr>
    <p:cSldViewPr>
      <p:cViewPr>
        <p:scale>
          <a:sx n="74" d="100"/>
          <a:sy n="74" d="100"/>
        </p:scale>
        <p:origin x="-1260" y="24"/>
      </p:cViewPr>
      <p:guideLst>
        <p:guide orient="horz" pos="2382"/>
        <p:guide pos="3369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031" cy="494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5" tIns="45462" rIns="90925" bIns="45462" numCol="1" anchor="t" anchorCtr="0" compatLnSpc="1">
            <a:prstTxWarp prst="textNoShape">
              <a:avLst/>
            </a:prstTxWarp>
          </a:bodyPr>
          <a:lstStyle>
            <a:lvl1pPr defTabSz="909095" eaLnBrk="1" hangingPunct="1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733" y="1"/>
            <a:ext cx="2919031" cy="494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5" tIns="45462" rIns="90925" bIns="45462" numCol="1" anchor="t" anchorCtr="0" compatLnSpc="1">
            <a:prstTxWarp prst="textNoShape">
              <a:avLst/>
            </a:prstTxWarp>
          </a:bodyPr>
          <a:lstStyle>
            <a:lvl1pPr algn="r" defTabSz="909095" eaLnBrk="1" hangingPunct="1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004"/>
            <a:ext cx="2919031" cy="494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5" tIns="45462" rIns="90925" bIns="45462" numCol="1" anchor="b" anchorCtr="0" compatLnSpc="1">
            <a:prstTxWarp prst="textNoShape">
              <a:avLst/>
            </a:prstTxWarp>
          </a:bodyPr>
          <a:lstStyle>
            <a:lvl1pPr defTabSz="909095" eaLnBrk="1" hangingPunct="1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733" y="9372004"/>
            <a:ext cx="2919031" cy="494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5" tIns="45462" rIns="90925" bIns="45462" numCol="1" anchor="b" anchorCtr="0" compatLnSpc="1">
            <a:prstTxWarp prst="textNoShape">
              <a:avLst/>
            </a:prstTxWarp>
          </a:bodyPr>
          <a:lstStyle>
            <a:lvl1pPr algn="r" defTabSz="909095" eaLnBrk="1" hangingPunct="1">
              <a:defRPr sz="1100"/>
            </a:lvl1pPr>
          </a:lstStyle>
          <a:p>
            <a:pPr>
              <a:defRPr/>
            </a:pPr>
            <a:fld id="{1E5E6817-BE85-4CC7-8282-BA490E7B4C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4860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031" cy="494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6" rIns="90752" bIns="45376" numCol="1" anchor="t" anchorCtr="0" compatLnSpc="1">
            <a:prstTxWarp prst="textNoShape">
              <a:avLst/>
            </a:prstTxWarp>
          </a:bodyPr>
          <a:lstStyle>
            <a:lvl1pPr defTabSz="907575" eaLnBrk="1" hangingPunct="1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227" y="1"/>
            <a:ext cx="2919031" cy="494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6" rIns="90752" bIns="45376" numCol="1" anchor="t" anchorCtr="0" compatLnSpc="1">
            <a:prstTxWarp prst="textNoShape">
              <a:avLst/>
            </a:prstTxWarp>
          </a:bodyPr>
          <a:lstStyle>
            <a:lvl1pPr algn="r" defTabSz="907575" eaLnBrk="1" hangingPunct="1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2475" y="741363"/>
            <a:ext cx="523081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276" y="4686001"/>
            <a:ext cx="5389213" cy="443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6" rIns="90752" bIns="453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0472"/>
            <a:ext cx="2919031" cy="494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6" rIns="90752" bIns="45376" numCol="1" anchor="b" anchorCtr="0" compatLnSpc="1">
            <a:prstTxWarp prst="textNoShape">
              <a:avLst/>
            </a:prstTxWarp>
          </a:bodyPr>
          <a:lstStyle>
            <a:lvl1pPr defTabSz="907575" eaLnBrk="1" hangingPunct="1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227" y="9370472"/>
            <a:ext cx="2919031" cy="494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52" tIns="45376" rIns="90752" bIns="45376" numCol="1" anchor="b" anchorCtr="0" compatLnSpc="1">
            <a:prstTxWarp prst="textNoShape">
              <a:avLst/>
            </a:prstTxWarp>
          </a:bodyPr>
          <a:lstStyle>
            <a:lvl1pPr algn="r" defTabSz="907575" eaLnBrk="1" hangingPunct="1">
              <a:defRPr sz="1100"/>
            </a:lvl1pPr>
          </a:lstStyle>
          <a:p>
            <a:pPr>
              <a:defRPr/>
            </a:pPr>
            <a:fld id="{A8E00A04-EE6F-4122-A767-790B9AC362F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3561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75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1465" indent="-273641" defTabSz="9075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94562" indent="-218912" defTabSz="9075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32387" indent="-218912" defTabSz="9075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70212" indent="-218912" defTabSz="9075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037" indent="-218912" defTabSz="9075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45862" indent="-218912" defTabSz="9075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83686" indent="-218912" defTabSz="9075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1511" indent="-218912" defTabSz="9075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5DAA1BF-FB4C-429A-90A8-C3E39F871DE3}" type="slidenum">
              <a:rPr lang="es-ES" altLang="es-ES" sz="1100"/>
              <a:pPr/>
              <a:t>1</a:t>
            </a:fld>
            <a:endParaRPr lang="es-ES" altLang="es-ES" sz="11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1523172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75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1465" indent="-273641" defTabSz="9075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94562" indent="-218912" defTabSz="9075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32387" indent="-218912" defTabSz="9075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70212" indent="-218912" defTabSz="9075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037" indent="-218912" defTabSz="9075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45862" indent="-218912" defTabSz="9075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83686" indent="-218912" defTabSz="9075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1511" indent="-218912" defTabSz="9075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478B88D-9532-41B3-92F4-09D4AEFF70FE}" type="slidenum">
              <a:rPr lang="es-ES" altLang="es-ES" sz="1100"/>
              <a:pPr/>
              <a:t>2</a:t>
            </a:fld>
            <a:endParaRPr lang="es-ES" altLang="es-ES" sz="11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3119146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75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1465" indent="-273641" defTabSz="9075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94562" indent="-218912" defTabSz="9075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32387" indent="-218912" defTabSz="9075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70212" indent="-218912" defTabSz="90757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037" indent="-218912" defTabSz="9075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45862" indent="-218912" defTabSz="9075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83686" indent="-218912" defTabSz="9075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21511" indent="-218912" defTabSz="90757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482BD37-A20A-40B9-9569-616A0BCB1C69}" type="slidenum">
              <a:rPr lang="es-ES" altLang="es-ES" sz="1100"/>
              <a:pPr/>
              <a:t>3</a:t>
            </a:fld>
            <a:endParaRPr lang="es-ES" altLang="es-ES" sz="11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250287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6675" y="1238250"/>
            <a:ext cx="8020050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6675" y="3971925"/>
            <a:ext cx="8020050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F1BCC-DAB6-4E04-B089-5BDB7E0C7FF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793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CEA62-61D0-4CB1-9F99-D812764F78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216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620000" y="671513"/>
            <a:ext cx="2271713" cy="60499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01688" y="671513"/>
            <a:ext cx="6665912" cy="60499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6B0BA-5B9C-45C0-AFE2-5A39ACC94AA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71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/>
          </p:nvPr>
        </p:nvSpPr>
        <p:spPr>
          <a:xfrm>
            <a:off x="801688" y="671513"/>
            <a:ext cx="9090025" cy="60499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2FA-05B5-454E-AF7D-D75883A3C5D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946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553E1-CC77-45B7-A8AE-B519F226D59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901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1788" cy="31464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1788" cy="16541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0CE29-BE6A-4F42-B8B5-33961BAAEE7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0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01688" y="2184400"/>
            <a:ext cx="4468812" cy="45370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422900" y="2184400"/>
            <a:ext cx="4468813" cy="45370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45629-CC28-4047-BDC1-FBEAFCFE46F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984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3375" cy="14605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36600" y="1854200"/>
            <a:ext cx="4524375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36600" y="2762250"/>
            <a:ext cx="4524375" cy="406241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413375" y="1854200"/>
            <a:ext cx="4546600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413375" y="2762250"/>
            <a:ext cx="4546600" cy="406241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A3DEA-26F9-476F-B326-AB7FECF596F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26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962FD-DF7F-44A2-9841-9D9FAD5EBE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106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F9064-E641-4BF8-8511-9026505ABCA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209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46600" y="1089025"/>
            <a:ext cx="5413375" cy="5373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46694-4A0A-4464-B11B-E489C138FED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285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546600" y="1089025"/>
            <a:ext cx="5413375" cy="5373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6F204-2380-4B95-B3BB-A119C41F8F4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5404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671513"/>
            <a:ext cx="9090025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176" tIns="49588" rIns="99176" bIns="495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1688" y="2184400"/>
            <a:ext cx="9090025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176" tIns="49588" rIns="99176" bIns="49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1688" y="6889750"/>
            <a:ext cx="22288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176" tIns="49588" rIns="99176" bIns="49588" numCol="1" anchor="t" anchorCtr="0" compatLnSpc="1">
            <a:prstTxWarp prst="textNoShape">
              <a:avLst/>
            </a:prstTxWarp>
          </a:bodyPr>
          <a:lstStyle>
            <a:lvl1pPr defTabSz="992188" eaLnBrk="1" hangingPunct="1">
              <a:defRPr sz="15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9750"/>
            <a:ext cx="3387725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176" tIns="49588" rIns="99176" bIns="49588" numCol="1" anchor="t" anchorCtr="0" compatLnSpc="1">
            <a:prstTxWarp prst="textNoShape">
              <a:avLst/>
            </a:prstTxWarp>
          </a:bodyPr>
          <a:lstStyle>
            <a:lvl1pPr algn="ctr" defTabSz="992188" eaLnBrk="1" hangingPunct="1">
              <a:defRPr sz="15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9750"/>
            <a:ext cx="22288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176" tIns="49588" rIns="99176" bIns="49588" numCol="1" anchor="t" anchorCtr="0" compatLnSpc="1">
            <a:prstTxWarp prst="textNoShape">
              <a:avLst/>
            </a:prstTxWarp>
          </a:bodyPr>
          <a:lstStyle>
            <a:lvl1pPr algn="r" defTabSz="992188" eaLnBrk="1" hangingPunct="1">
              <a:defRPr sz="1500"/>
            </a:lvl1pPr>
          </a:lstStyle>
          <a:p>
            <a:pPr>
              <a:defRPr/>
            </a:pPr>
            <a:fld id="{5C0DFAB3-33A9-4168-B0F8-0CABE907B8B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92188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anose="02020603050405020304" pitchFamily="18" charset="0"/>
        </a:defRPr>
      </a:lvl2pPr>
      <a:lvl3pPr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anose="02020603050405020304" pitchFamily="18" charset="0"/>
        </a:defRPr>
      </a:lvl3pPr>
      <a:lvl4pPr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anose="02020603050405020304" pitchFamily="18" charset="0"/>
        </a:defRPr>
      </a:lvl4pPr>
      <a:lvl5pPr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anose="02020603050405020304" pitchFamily="18" charset="0"/>
        </a:defRPr>
      </a:lvl5pPr>
      <a:lvl6pPr marL="4572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anose="02020603050405020304" pitchFamily="18" charset="0"/>
        </a:defRPr>
      </a:lvl6pPr>
      <a:lvl7pPr marL="9144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71475" indent="-371475" algn="l" defTabSz="992188" rtl="0" eaLnBrk="0" fontAlgn="base" hangingPunct="0">
        <a:spcBef>
          <a:spcPct val="20000"/>
        </a:spcBef>
        <a:spcAft>
          <a:spcPct val="0"/>
        </a:spcAft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1150" algn="l" defTabSz="992188" rtl="0" eaLnBrk="0" fontAlgn="base" hangingPunct="0">
        <a:spcBef>
          <a:spcPct val="20000"/>
        </a:spcBef>
        <a:spcAft>
          <a:spcPct val="0"/>
        </a:spcAft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9838" indent="-247650" algn="l" defTabSz="992188" rtl="0" eaLnBrk="0" fontAlgn="base" hangingPunct="0">
        <a:spcBef>
          <a:spcPct val="20000"/>
        </a:spcBef>
        <a:spcAft>
          <a:spcPct val="0"/>
        </a:spcAft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5138" indent="-247650" algn="l" defTabSz="992188" rtl="0" eaLnBrk="0" fontAlgn="base" hangingPunct="0">
        <a:spcBef>
          <a:spcPct val="20000"/>
        </a:spcBef>
        <a:spcAft>
          <a:spcPct val="0"/>
        </a:spcAft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2025" indent="-249238" algn="l" defTabSz="992188" rtl="0" eaLnBrk="0" fontAlgn="base" hangingPunct="0">
        <a:spcBef>
          <a:spcPct val="20000"/>
        </a:spcBef>
        <a:spcAft>
          <a:spcPct val="0"/>
        </a:spcAft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 Box 74"/>
          <p:cNvSpPr txBox="1">
            <a:spLocks noChangeArrowheads="1"/>
          </p:cNvSpPr>
          <p:nvPr/>
        </p:nvSpPr>
        <p:spPr bwMode="auto">
          <a:xfrm>
            <a:off x="6810388" y="748206"/>
            <a:ext cx="2956923" cy="59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176" tIns="49588" rIns="99176" bIns="4958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indent="-3111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2188" indent="-24765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7488" indent="-24765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2788" indent="-249238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9988" indent="-249238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7188" indent="-249238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4388" indent="-249238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1588" indent="-249238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s-ES" sz="3200" i="1" dirty="0" smtClean="0">
                <a:solidFill>
                  <a:srgbClr val="00B050"/>
                </a:solidFill>
                <a:latin typeface="Bernard MT Condensed" panose="02050806060905020404" pitchFamily="18" charset="0"/>
              </a:rPr>
              <a:t>URKITZA KANTARI</a:t>
            </a:r>
            <a:endParaRPr lang="es-ES" altLang="es-ES" sz="2400" i="1" dirty="0">
              <a:solidFill>
                <a:srgbClr val="00B050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60" name="Rectángulo 15"/>
          <p:cNvSpPr>
            <a:spLocks noChangeArrowheads="1"/>
          </p:cNvSpPr>
          <p:nvPr/>
        </p:nvSpPr>
        <p:spPr bwMode="auto">
          <a:xfrm>
            <a:off x="8058410" y="2508430"/>
            <a:ext cx="2160240" cy="74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176" tIns="49588" rIns="99176" bIns="49588">
            <a:spAutoFit/>
          </a:bodyPr>
          <a:lstStyle/>
          <a:p>
            <a:pPr defTabSz="992188" eaLnBrk="1" hangingPunct="1"/>
            <a:endParaRPr lang="eu-ES" altLang="es-ES" sz="1400" dirty="0" smtClean="0">
              <a:latin typeface="Cambria" panose="02040503050406030204" pitchFamily="18" charset="0"/>
            </a:endParaRPr>
          </a:p>
          <a:p>
            <a:pPr defTabSz="992188" eaLnBrk="1" hangingPunct="1"/>
            <a:endParaRPr lang="eu-ES" altLang="es-ES" sz="1400" dirty="0" smtClean="0">
              <a:latin typeface="Cambria" panose="02040503050406030204" pitchFamily="18" charset="0"/>
            </a:endParaRPr>
          </a:p>
          <a:p>
            <a:pPr defTabSz="992188" eaLnBrk="1" hangingPunct="1"/>
            <a:endParaRPr lang="eu-ES" altLang="es-ES" sz="1400" dirty="0" smtClean="0">
              <a:latin typeface="Cambria" panose="020405030504060302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5463248" y="2047844"/>
            <a:ext cx="2634439" cy="8171468"/>
          </a:xfrm>
          <a:prstGeom prst="rect">
            <a:avLst/>
          </a:prstGeom>
        </p:spPr>
        <p:txBody>
          <a:bodyPr wrap="none" numCol="1">
            <a:spAutoFit/>
          </a:bodyPr>
          <a:lstStyle/>
          <a:p>
            <a:r>
              <a:rPr lang="eu-ES" altLang="es-ES" sz="1600" b="1" i="1" dirty="0" smtClean="0">
                <a:latin typeface="Cambria" panose="02040503050406030204" pitchFamily="18" charset="0"/>
              </a:rPr>
              <a:t>1.ALDAPEKO SAGARRAREN</a:t>
            </a:r>
          </a:p>
          <a:p>
            <a:endParaRPr lang="eu-ES" altLang="es-ES" sz="900" b="1" i="1" dirty="0">
              <a:latin typeface="Cambria" panose="02040503050406030204" pitchFamily="18" charset="0"/>
            </a:endParaRPr>
          </a:p>
          <a:p>
            <a:r>
              <a:rPr lang="es-ES" altLang="es-ES" sz="1200" i="1" dirty="0" err="1" smtClean="0">
                <a:latin typeface="+mn-lt"/>
                <a:cs typeface="Times New Roman" panose="02020603050405020304" pitchFamily="18" charset="0"/>
              </a:rPr>
              <a:t>Aldapeko</a:t>
            </a:r>
            <a:r>
              <a:rPr lang="es-ES" altLang="es-ES" sz="1200" i="1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s-ES" altLang="es-ES" sz="1200" i="1" dirty="0" err="1" smtClean="0">
                <a:latin typeface="+mn-lt"/>
                <a:cs typeface="Times New Roman" panose="02020603050405020304" pitchFamily="18" charset="0"/>
              </a:rPr>
              <a:t>sagarraren</a:t>
            </a:r>
            <a:r>
              <a:rPr lang="es-ES" altLang="es-ES" sz="1200" i="1" dirty="0" smtClean="0">
                <a:latin typeface="+mn-lt"/>
                <a:cs typeface="Times New Roman" panose="02020603050405020304" pitchFamily="18" charset="0"/>
              </a:rPr>
              <a:t> </a:t>
            </a:r>
          </a:p>
          <a:p>
            <a:r>
              <a:rPr lang="es-ES" altLang="es-ES" sz="1200" i="1" dirty="0" err="1" smtClean="0">
                <a:latin typeface="+mn-lt"/>
                <a:cs typeface="Times New Roman" panose="02020603050405020304" pitchFamily="18" charset="0"/>
              </a:rPr>
              <a:t>adarraren</a:t>
            </a:r>
            <a:r>
              <a:rPr lang="es-ES" altLang="es-ES" sz="1200" i="1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s-ES" altLang="es-ES" sz="1200" i="1" dirty="0" err="1" smtClean="0">
                <a:latin typeface="+mn-lt"/>
                <a:cs typeface="Times New Roman" panose="02020603050405020304" pitchFamily="18" charset="0"/>
              </a:rPr>
              <a:t>puntan</a:t>
            </a:r>
            <a:endParaRPr lang="es-ES" altLang="es-ES" sz="1200" i="1" dirty="0" smtClean="0">
              <a:latin typeface="+mn-lt"/>
              <a:cs typeface="Times New Roman" panose="02020603050405020304" pitchFamily="18" charset="0"/>
            </a:endParaRPr>
          </a:p>
          <a:p>
            <a:r>
              <a:rPr lang="es-ES" altLang="es-ES" sz="1200" i="1" dirty="0" err="1" smtClean="0">
                <a:latin typeface="+mn-lt"/>
                <a:cs typeface="Times New Roman" panose="02020603050405020304" pitchFamily="18" charset="0"/>
              </a:rPr>
              <a:t>puntaren</a:t>
            </a:r>
            <a:r>
              <a:rPr lang="es-ES" altLang="es-ES" sz="1200" i="1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s-ES" altLang="es-ES" sz="1200" i="1" dirty="0" err="1" smtClean="0">
                <a:latin typeface="+mn-lt"/>
                <a:cs typeface="Times New Roman" panose="02020603050405020304" pitchFamily="18" charset="0"/>
              </a:rPr>
              <a:t>puntan</a:t>
            </a:r>
            <a:endParaRPr lang="es-ES" altLang="es-ES" sz="1200" i="1" dirty="0" smtClean="0">
              <a:latin typeface="+mn-lt"/>
              <a:cs typeface="Times New Roman" panose="02020603050405020304" pitchFamily="18" charset="0"/>
            </a:endParaRPr>
          </a:p>
          <a:p>
            <a:r>
              <a:rPr lang="es-ES" altLang="es-ES" sz="1200" i="1" dirty="0" err="1" smtClean="0">
                <a:latin typeface="+mn-lt"/>
                <a:cs typeface="Times New Roman" panose="02020603050405020304" pitchFamily="18" charset="0"/>
              </a:rPr>
              <a:t>txoria</a:t>
            </a:r>
            <a:r>
              <a:rPr lang="es-ES" altLang="es-ES" sz="1200" i="1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s-ES" altLang="es-ES" sz="1200" i="1" dirty="0" err="1" smtClean="0">
                <a:latin typeface="+mn-lt"/>
                <a:cs typeface="Times New Roman" panose="02020603050405020304" pitchFamily="18" charset="0"/>
              </a:rPr>
              <a:t>zegoen</a:t>
            </a:r>
            <a:r>
              <a:rPr lang="es-ES" altLang="es-ES" sz="1200" i="1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s-ES" altLang="es-ES" sz="1200" i="1" dirty="0" err="1" smtClean="0">
                <a:latin typeface="+mn-lt"/>
                <a:cs typeface="Times New Roman" panose="02020603050405020304" pitchFamily="18" charset="0"/>
              </a:rPr>
              <a:t>kantari</a:t>
            </a:r>
            <a:r>
              <a:rPr lang="es-ES" altLang="es-ES" sz="1200" i="1" dirty="0" smtClean="0">
                <a:latin typeface="+mn-lt"/>
                <a:cs typeface="Times New Roman" panose="02020603050405020304" pitchFamily="18" charset="0"/>
              </a:rPr>
              <a:t>.</a:t>
            </a:r>
          </a:p>
          <a:p>
            <a:endParaRPr lang="es-ES" altLang="es-ES" sz="1200" i="1" dirty="0">
              <a:latin typeface="+mn-lt"/>
              <a:cs typeface="Times New Roman" panose="02020603050405020304" pitchFamily="18" charset="0"/>
            </a:endParaRPr>
          </a:p>
          <a:p>
            <a:r>
              <a:rPr lang="es-ES" altLang="es-ES" sz="1200" i="1" dirty="0" err="1" smtClean="0">
                <a:latin typeface="+mn-lt"/>
                <a:cs typeface="Times New Roman" panose="02020603050405020304" pitchFamily="18" charset="0"/>
              </a:rPr>
              <a:t>Xiru-liruli</a:t>
            </a:r>
            <a:endParaRPr lang="es-ES" altLang="es-ES" sz="1200" i="1" dirty="0" smtClean="0">
              <a:latin typeface="+mn-lt"/>
              <a:cs typeface="Times New Roman" panose="02020603050405020304" pitchFamily="18" charset="0"/>
            </a:endParaRPr>
          </a:p>
          <a:p>
            <a:r>
              <a:rPr lang="es-ES" altLang="es-ES" sz="1200" i="1" dirty="0" err="1" smtClean="0">
                <a:latin typeface="+mn-lt"/>
                <a:cs typeface="Times New Roman" panose="02020603050405020304" pitchFamily="18" charset="0"/>
              </a:rPr>
              <a:t>Xiru-liruli</a:t>
            </a:r>
            <a:endParaRPr lang="es-ES" altLang="es-ES" sz="1200" i="1" dirty="0" smtClean="0">
              <a:latin typeface="+mn-lt"/>
              <a:cs typeface="Times New Roman" panose="02020603050405020304" pitchFamily="18" charset="0"/>
            </a:endParaRPr>
          </a:p>
          <a:p>
            <a:r>
              <a:rPr lang="es-ES" altLang="es-ES" sz="1200" i="1" dirty="0" err="1" smtClean="0">
                <a:latin typeface="+mn-lt"/>
                <a:cs typeface="Times New Roman" panose="02020603050405020304" pitchFamily="18" charset="0"/>
              </a:rPr>
              <a:t>Nork</a:t>
            </a:r>
            <a:r>
              <a:rPr lang="es-ES" altLang="es-ES" sz="1200" i="1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s-ES" altLang="es-ES" sz="1200" i="1" dirty="0" err="1" smtClean="0">
                <a:latin typeface="+mn-lt"/>
                <a:cs typeface="Times New Roman" panose="02020603050405020304" pitchFamily="18" charset="0"/>
              </a:rPr>
              <a:t>dantzatuko</a:t>
            </a:r>
            <a:r>
              <a:rPr lang="es-ES" altLang="es-ES" sz="1200" i="1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s-ES" altLang="es-ES" sz="1200" i="1" dirty="0" err="1" smtClean="0">
                <a:latin typeface="+mn-lt"/>
                <a:cs typeface="Times New Roman" panose="02020603050405020304" pitchFamily="18" charset="0"/>
              </a:rPr>
              <a:t>ote</a:t>
            </a:r>
            <a:r>
              <a:rPr lang="es-ES" altLang="es-ES" sz="1200" i="1" dirty="0" smtClean="0">
                <a:latin typeface="+mn-lt"/>
                <a:cs typeface="Times New Roman" panose="02020603050405020304" pitchFamily="18" charset="0"/>
              </a:rPr>
              <a:t> du </a:t>
            </a:r>
          </a:p>
          <a:p>
            <a:r>
              <a:rPr lang="es-ES" altLang="es-ES" sz="1200" i="1" dirty="0" err="1" smtClean="0">
                <a:latin typeface="+mn-lt"/>
                <a:cs typeface="Times New Roman" panose="02020603050405020304" pitchFamily="18" charset="0"/>
              </a:rPr>
              <a:t>soinutxu</a:t>
            </a:r>
            <a:r>
              <a:rPr lang="es-ES" altLang="es-ES" sz="1200" i="1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s-ES" altLang="es-ES" sz="1200" i="1" dirty="0" err="1" smtClean="0">
                <a:latin typeface="+mn-lt"/>
                <a:cs typeface="Times New Roman" panose="02020603050405020304" pitchFamily="18" charset="0"/>
              </a:rPr>
              <a:t>hori</a:t>
            </a:r>
            <a:r>
              <a:rPr lang="es-ES" altLang="es-ES" sz="1200" i="1" dirty="0" smtClean="0">
                <a:latin typeface="+mn-lt"/>
                <a:cs typeface="Times New Roman" panose="02020603050405020304" pitchFamily="18" charset="0"/>
              </a:rPr>
              <a:t>?</a:t>
            </a:r>
          </a:p>
          <a:p>
            <a:endParaRPr lang="es-ES" altLang="es-ES" sz="1200" i="1" dirty="0">
              <a:latin typeface="+mn-lt"/>
              <a:cs typeface="Times New Roman" panose="02020603050405020304" pitchFamily="18" charset="0"/>
            </a:endParaRPr>
          </a:p>
          <a:p>
            <a:r>
              <a:rPr lang="eu-ES" altLang="es-ES" sz="1200" i="1" dirty="0" err="1">
                <a:latin typeface="+mn-lt"/>
                <a:cs typeface="Times New Roman" panose="02020603050405020304" pitchFamily="18" charset="0"/>
              </a:rPr>
              <a:t>Zubiburu</a:t>
            </a:r>
            <a:r>
              <a:rPr lang="eu-ES" altLang="es-ES" sz="1200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u-ES" altLang="es-ES" sz="1200" i="1" dirty="0" err="1" smtClean="0">
                <a:latin typeface="+mn-lt"/>
                <a:cs typeface="Times New Roman" panose="02020603050405020304" pitchFamily="18" charset="0"/>
              </a:rPr>
              <a:t>zelaieko</a:t>
            </a:r>
            <a:endParaRPr lang="eu-ES" altLang="es-ES" sz="1200" i="1" dirty="0" smtClean="0">
              <a:latin typeface="+mn-lt"/>
              <a:cs typeface="Times New Roman" panose="02020603050405020304" pitchFamily="18" charset="0"/>
            </a:endParaRPr>
          </a:p>
          <a:p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oihanaren </a:t>
            </a:r>
            <a:r>
              <a:rPr lang="eu-ES" altLang="es-ES" sz="1200" i="1" dirty="0">
                <a:latin typeface="+mn-lt"/>
                <a:cs typeface="Times New Roman" panose="02020603050405020304" pitchFamily="18" charset="0"/>
              </a:rPr>
              <a:t>zolan</a:t>
            </a:r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,</a:t>
            </a:r>
          </a:p>
          <a:p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zolaren </a:t>
            </a:r>
            <a:r>
              <a:rPr lang="eu-ES" altLang="es-ES" sz="1200" i="1" dirty="0">
                <a:latin typeface="+mn-lt"/>
                <a:cs typeface="Times New Roman" panose="02020603050405020304" pitchFamily="18" charset="0"/>
              </a:rPr>
              <a:t>zolan</a:t>
            </a:r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,</a:t>
            </a:r>
          </a:p>
          <a:p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lili </a:t>
            </a:r>
            <a:r>
              <a:rPr lang="eu-ES" altLang="es-ES" sz="1200" i="1" dirty="0">
                <a:latin typeface="+mn-lt"/>
                <a:cs typeface="Times New Roman" panose="02020603050405020304" pitchFamily="18" charset="0"/>
              </a:rPr>
              <a:t>bat bada beilari</a:t>
            </a:r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.</a:t>
            </a:r>
          </a:p>
          <a:p>
            <a:r>
              <a:rPr lang="eu-ES" altLang="es-ES" sz="1200" i="1" dirty="0" err="1" smtClean="0">
                <a:latin typeface="+mn-lt"/>
                <a:cs typeface="Times New Roman" panose="02020603050405020304" pitchFamily="18" charset="0"/>
              </a:rPr>
              <a:t>Xiru-liruli</a:t>
            </a:r>
            <a:r>
              <a:rPr lang="eu-ES" altLang="es-ES" sz="1200" i="1" dirty="0">
                <a:latin typeface="+mn-lt"/>
                <a:cs typeface="Times New Roman" panose="02020603050405020304" pitchFamily="18" charset="0"/>
              </a:rPr>
              <a:t>, </a:t>
            </a:r>
            <a:endParaRPr lang="eu-ES" altLang="es-ES" sz="1200" i="1" dirty="0" smtClean="0">
              <a:latin typeface="+mn-lt"/>
              <a:cs typeface="Times New Roman" panose="02020603050405020304" pitchFamily="18" charset="0"/>
            </a:endParaRPr>
          </a:p>
          <a:p>
            <a:r>
              <a:rPr lang="eu-ES" altLang="es-ES" sz="1200" i="1" dirty="0" err="1" smtClean="0">
                <a:latin typeface="+mn-lt"/>
                <a:cs typeface="Times New Roman" panose="02020603050405020304" pitchFamily="18" charset="0"/>
              </a:rPr>
              <a:t>xiru-liruri</a:t>
            </a:r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,</a:t>
            </a:r>
          </a:p>
          <a:p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nork </a:t>
            </a:r>
            <a:r>
              <a:rPr lang="eu-ES" altLang="es-ES" sz="1200" i="1" dirty="0">
                <a:latin typeface="+mn-lt"/>
                <a:cs typeface="Times New Roman" panose="02020603050405020304" pitchFamily="18" charset="0"/>
              </a:rPr>
              <a:t>bilduko ote </a:t>
            </a:r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du</a:t>
            </a:r>
          </a:p>
          <a:p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lili </a:t>
            </a:r>
            <a:r>
              <a:rPr lang="eu-ES" altLang="es-ES" sz="1200" i="1" dirty="0">
                <a:latin typeface="+mn-lt"/>
                <a:cs typeface="Times New Roman" panose="02020603050405020304" pitchFamily="18" charset="0"/>
              </a:rPr>
              <a:t>xarmant hori</a:t>
            </a:r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?</a:t>
            </a:r>
            <a:endParaRPr lang="es-ES" altLang="es-ES" sz="1200" i="1" dirty="0">
              <a:latin typeface="+mn-lt"/>
              <a:cs typeface="Times New Roman" panose="02020603050405020304" pitchFamily="18" charset="0"/>
            </a:endParaRPr>
          </a:p>
          <a:p>
            <a:endParaRPr lang="eu-ES" altLang="es-ES" sz="1200" i="1" dirty="0" smtClean="0">
              <a:latin typeface="+mn-lt"/>
              <a:cs typeface="Times New Roman" panose="02020603050405020304" pitchFamily="18" charset="0"/>
            </a:endParaRPr>
          </a:p>
          <a:p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Mende </a:t>
            </a:r>
            <a:r>
              <a:rPr lang="eu-ES" altLang="es-ES" sz="1200" i="1" dirty="0" err="1">
                <a:latin typeface="+mn-lt"/>
                <a:cs typeface="Times New Roman" panose="02020603050405020304" pitchFamily="18" charset="0"/>
              </a:rPr>
              <a:t>huntan</a:t>
            </a:r>
            <a:r>
              <a:rPr lang="eu-ES" altLang="es-ES" sz="1200" i="1" dirty="0">
                <a:latin typeface="+mn-lt"/>
                <a:cs typeface="Times New Roman" panose="02020603050405020304" pitchFamily="18" charset="0"/>
              </a:rPr>
              <a:t> jasan </a:t>
            </a:r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dudan</a:t>
            </a:r>
          </a:p>
          <a:p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bihotzeko </a:t>
            </a:r>
            <a:r>
              <a:rPr lang="eu-ES" altLang="es-ES" sz="1200" i="1" dirty="0">
                <a:latin typeface="+mn-lt"/>
                <a:cs typeface="Times New Roman" panose="02020603050405020304" pitchFamily="18" charset="0"/>
              </a:rPr>
              <a:t>pena</a:t>
            </a:r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,</a:t>
            </a:r>
          </a:p>
          <a:p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penaren </a:t>
            </a:r>
            <a:r>
              <a:rPr lang="eu-ES" altLang="es-ES" sz="1200" i="1" dirty="0" err="1">
                <a:latin typeface="+mn-lt"/>
                <a:cs typeface="Times New Roman" panose="02020603050405020304" pitchFamily="18" charset="0"/>
              </a:rPr>
              <a:t>pena</a:t>
            </a:r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,</a:t>
            </a:r>
          </a:p>
          <a:p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nola </a:t>
            </a:r>
            <a:r>
              <a:rPr lang="eu-ES" altLang="es-ES" sz="1200" i="1" dirty="0">
                <a:latin typeface="+mn-lt"/>
                <a:cs typeface="Times New Roman" panose="02020603050405020304" pitchFamily="18" charset="0"/>
              </a:rPr>
              <a:t>behar dut ekarri</a:t>
            </a:r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?</a:t>
            </a:r>
          </a:p>
          <a:p>
            <a:r>
              <a:rPr lang="eu-ES" altLang="es-ES" sz="1200" i="1" dirty="0" err="1" smtClean="0">
                <a:latin typeface="+mn-lt"/>
                <a:cs typeface="Times New Roman" panose="02020603050405020304" pitchFamily="18" charset="0"/>
              </a:rPr>
              <a:t>Xiru-liruli</a:t>
            </a:r>
            <a:r>
              <a:rPr lang="eu-ES" altLang="es-ES" sz="1200" i="1" dirty="0">
                <a:latin typeface="+mn-lt"/>
                <a:cs typeface="Times New Roman" panose="02020603050405020304" pitchFamily="18" charset="0"/>
              </a:rPr>
              <a:t>, </a:t>
            </a:r>
            <a:endParaRPr lang="eu-ES" altLang="es-ES" sz="1200" i="1" dirty="0" smtClean="0">
              <a:latin typeface="+mn-lt"/>
              <a:cs typeface="Times New Roman" panose="02020603050405020304" pitchFamily="18" charset="0"/>
            </a:endParaRPr>
          </a:p>
          <a:p>
            <a:r>
              <a:rPr lang="eu-ES" altLang="es-ES" sz="1200" i="1" dirty="0" err="1" smtClean="0">
                <a:latin typeface="+mn-lt"/>
                <a:cs typeface="Times New Roman" panose="02020603050405020304" pitchFamily="18" charset="0"/>
              </a:rPr>
              <a:t>xiru-liruri</a:t>
            </a:r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,</a:t>
            </a:r>
          </a:p>
          <a:p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zuk </a:t>
            </a:r>
            <a:r>
              <a:rPr lang="eu-ES" altLang="es-ES" sz="1200" i="1" dirty="0">
                <a:latin typeface="+mn-lt"/>
                <a:cs typeface="Times New Roman" panose="02020603050405020304" pitchFamily="18" charset="0"/>
              </a:rPr>
              <a:t>maitea </a:t>
            </a:r>
            <a:r>
              <a:rPr lang="eu-ES" altLang="es-ES" sz="1200" i="1" dirty="0" err="1">
                <a:latin typeface="+mn-lt"/>
                <a:cs typeface="Times New Roman" panose="02020603050405020304" pitchFamily="18" charset="0"/>
              </a:rPr>
              <a:t>hartzazu</a:t>
            </a:r>
            <a:r>
              <a:rPr lang="eu-ES" altLang="es-ES" sz="1200" i="1" dirty="0">
                <a:latin typeface="+mn-lt"/>
                <a:cs typeface="Times New Roman" panose="02020603050405020304" pitchFamily="18" charset="0"/>
              </a:rPr>
              <a:t> </a:t>
            </a:r>
            <a:endParaRPr lang="eu-ES" altLang="es-ES" sz="1200" i="1" dirty="0" smtClean="0">
              <a:latin typeface="+mn-lt"/>
              <a:cs typeface="Times New Roman" panose="02020603050405020304" pitchFamily="18" charset="0"/>
            </a:endParaRPr>
          </a:p>
          <a:p>
            <a:r>
              <a:rPr lang="eu-ES" altLang="es-ES" sz="1200" i="1" dirty="0" smtClean="0">
                <a:latin typeface="+mn-lt"/>
                <a:cs typeface="Times New Roman" panose="02020603050405020304" pitchFamily="18" charset="0"/>
              </a:rPr>
              <a:t>ene </a:t>
            </a:r>
            <a:r>
              <a:rPr lang="eu-ES" altLang="es-ES" sz="1200" i="1" dirty="0">
                <a:latin typeface="+mn-lt"/>
                <a:cs typeface="Times New Roman" panose="02020603050405020304" pitchFamily="18" charset="0"/>
              </a:rPr>
              <a:t>pena hori!</a:t>
            </a:r>
            <a:endParaRPr lang="eu-ES" altLang="es-ES" sz="1200" i="1" dirty="0" smtClean="0">
              <a:latin typeface="+mn-lt"/>
              <a:cs typeface="Times New Roman" panose="02020603050405020304" pitchFamily="18" charset="0"/>
            </a:endParaRPr>
          </a:p>
          <a:p>
            <a:endParaRPr lang="eu-ES" altLang="es-ES" sz="1600" b="1" i="1" dirty="0">
              <a:latin typeface="Cambria" panose="02040503050406030204" pitchFamily="18" charset="0"/>
            </a:endParaRPr>
          </a:p>
          <a:p>
            <a:endParaRPr lang="eu-ES" altLang="es-ES" sz="1600" b="1" i="1" dirty="0" smtClean="0">
              <a:latin typeface="Cambria" panose="02040503050406030204" pitchFamily="18" charset="0"/>
            </a:endParaRPr>
          </a:p>
          <a:p>
            <a:endParaRPr lang="eu-ES" altLang="es-ES" sz="1600" b="1" i="1" dirty="0">
              <a:latin typeface="Cambria" panose="02040503050406030204" pitchFamily="18" charset="0"/>
            </a:endParaRPr>
          </a:p>
          <a:p>
            <a:endParaRPr lang="eu-ES" altLang="es-ES" sz="1600" b="1" i="1" dirty="0" smtClean="0">
              <a:latin typeface="Cambria" panose="02040503050406030204" pitchFamily="18" charset="0"/>
            </a:endParaRPr>
          </a:p>
          <a:p>
            <a:endParaRPr lang="eu-ES" altLang="es-ES" sz="1600" b="1" i="1" dirty="0">
              <a:latin typeface="Cambria" panose="02040503050406030204" pitchFamily="18" charset="0"/>
            </a:endParaRPr>
          </a:p>
          <a:p>
            <a:endParaRPr lang="eu-ES" altLang="es-ES" sz="1600" b="1" i="1" dirty="0" smtClean="0">
              <a:latin typeface="Cambria" panose="02040503050406030204" pitchFamily="18" charset="0"/>
            </a:endParaRPr>
          </a:p>
          <a:p>
            <a:endParaRPr lang="eu-ES" altLang="es-ES" sz="1600" b="1" i="1" dirty="0">
              <a:latin typeface="Cambria" panose="02040503050406030204" pitchFamily="18" charset="0"/>
            </a:endParaRPr>
          </a:p>
          <a:p>
            <a:endParaRPr lang="eu-ES" altLang="es-ES" sz="1600" b="1" i="1" dirty="0" smtClean="0">
              <a:latin typeface="Cambria" panose="02040503050406030204" pitchFamily="18" charset="0"/>
            </a:endParaRPr>
          </a:p>
          <a:p>
            <a:endParaRPr lang="eu-ES" altLang="es-ES" sz="1600" b="1" i="1" dirty="0">
              <a:latin typeface="Cambria" panose="02040503050406030204" pitchFamily="18" charset="0"/>
            </a:endParaRPr>
          </a:p>
          <a:p>
            <a:endParaRPr lang="eu-ES" altLang="es-ES" sz="1600" b="1" i="1" dirty="0" smtClean="0">
              <a:latin typeface="Cambria" panose="02040503050406030204" pitchFamily="18" charset="0"/>
            </a:endParaRPr>
          </a:p>
          <a:p>
            <a:r>
              <a:rPr lang="eu-ES" altLang="es-ES" sz="1600" b="1" i="1" dirty="0" smtClean="0">
                <a:latin typeface="Cambria" panose="02040503050406030204" pitchFamily="18" charset="0"/>
              </a:rPr>
              <a:t> </a:t>
            </a:r>
            <a:endParaRPr lang="es-ES" sz="1600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583092" y="228680"/>
            <a:ext cx="2547584" cy="699274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9176" tIns="49588" rIns="99176" bIns="49588" anchor="ctr"/>
          <a:lstStyle>
            <a:lvl1pPr defTabSz="992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95300" defTabSz="992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92188" defTabSz="992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87488" defTabSz="992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2788" defTabSz="992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9988" defTabSz="992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7188" defTabSz="992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4388" defTabSz="992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1588" defTabSz="9921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s-ES" altLang="es-ES" sz="1400" dirty="0">
              <a:latin typeface="Cambria" panose="02040503050406030204" pitchFamily="18" charset="0"/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2964" y="5652839"/>
            <a:ext cx="2269942" cy="530960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 bwMode="auto">
          <a:xfrm>
            <a:off x="5419798" y="193431"/>
            <a:ext cx="5166140" cy="1702139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753" y="629432"/>
            <a:ext cx="1328638" cy="992769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012" y="3509366"/>
            <a:ext cx="2343150" cy="194310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236" y="2478365"/>
            <a:ext cx="3581400" cy="1276350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102" y="4699552"/>
            <a:ext cx="2600325" cy="1762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8" y="2340471"/>
            <a:ext cx="4231348" cy="2867397"/>
          </a:xfrm>
          <a:prstGeom prst="rect">
            <a:avLst/>
          </a:prstGeom>
        </p:spPr>
      </p:pic>
      <p:pic>
        <p:nvPicPr>
          <p:cNvPr id="6" name="5 Marcador de contenido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780" y="2700511"/>
            <a:ext cx="4032448" cy="217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94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2806" y="180231"/>
            <a:ext cx="2475582" cy="931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176" tIns="49588" rIns="99176" bIns="49588">
            <a:spAutoFit/>
          </a:bodyPr>
          <a:lstStyle/>
          <a:p>
            <a:r>
              <a:rPr lang="es-ES" sz="1800" b="1" i="1" dirty="0" smtClean="0">
                <a:latin typeface="Cambria" panose="02040503050406030204" pitchFamily="18" charset="0"/>
              </a:rPr>
              <a:t>2. </a:t>
            </a:r>
          </a:p>
          <a:p>
            <a:endParaRPr lang="es-ES" sz="1800" b="1" i="1" dirty="0">
              <a:latin typeface="Cambria" panose="02040503050406030204" pitchFamily="18" charset="0"/>
            </a:endParaRPr>
          </a:p>
          <a:p>
            <a:endParaRPr lang="es-ES" sz="1800" b="1" i="1" dirty="0">
              <a:latin typeface="Cambria" panose="02040503050406030204" pitchFamily="18" charset="0"/>
            </a:endParaRPr>
          </a:p>
        </p:txBody>
      </p:sp>
      <p:sp>
        <p:nvSpPr>
          <p:cNvPr id="16" name="Rectangle 53"/>
          <p:cNvSpPr>
            <a:spLocks noChangeArrowheads="1"/>
          </p:cNvSpPr>
          <p:nvPr/>
        </p:nvSpPr>
        <p:spPr bwMode="auto">
          <a:xfrm>
            <a:off x="5922764" y="252239"/>
            <a:ext cx="3096344" cy="780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176" tIns="49588" rIns="99176" bIns="49588" numCol="2">
            <a:spAutoFit/>
          </a:bodyPr>
          <a:lstStyle/>
          <a:p>
            <a:r>
              <a:rPr lang="es-ES" sz="1400" dirty="0"/>
              <a:t> </a:t>
            </a:r>
            <a:r>
              <a:rPr lang="es-ES" sz="1400" b="1" i="1" dirty="0" smtClean="0"/>
              <a:t>26</a:t>
            </a:r>
            <a:r>
              <a:rPr lang="es-ES" sz="1400" b="1" i="1" dirty="0" smtClean="0"/>
              <a:t>.ISIL </a:t>
            </a:r>
            <a:r>
              <a:rPr lang="es-ES" sz="1400" b="1" i="1" dirty="0" smtClean="0"/>
              <a:t>ISILIK</a:t>
            </a:r>
          </a:p>
          <a:p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Isil </a:t>
            </a:r>
            <a:r>
              <a:rPr lang="eu-ES" sz="1100" dirty="0">
                <a:latin typeface="Cambria" panose="02040503050406030204" pitchFamily="18" charset="0"/>
              </a:rPr>
              <a:t>isilik </a:t>
            </a:r>
            <a:r>
              <a:rPr lang="eu-ES" sz="1100" dirty="0" smtClean="0">
                <a:latin typeface="Cambria" panose="02040503050406030204" pitchFamily="18" charset="0"/>
              </a:rPr>
              <a:t>dago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kaian </a:t>
            </a:r>
            <a:r>
              <a:rPr lang="eu-ES" sz="1100" dirty="0">
                <a:latin typeface="Cambria" panose="02040503050406030204" pitchFamily="18" charset="0"/>
              </a:rPr>
              <a:t>barrenean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err="1" smtClean="0">
                <a:latin typeface="Cambria" panose="02040503050406030204" pitchFamily="18" charset="0"/>
              </a:rPr>
              <a:t>untzi</a:t>
            </a:r>
            <a:r>
              <a:rPr lang="eu-ES" sz="1100" dirty="0" smtClean="0">
                <a:latin typeface="Cambria" panose="02040503050406030204" pitchFamily="18" charset="0"/>
              </a:rPr>
              <a:t> </a:t>
            </a:r>
            <a:r>
              <a:rPr lang="eu-ES" sz="1100" dirty="0">
                <a:latin typeface="Cambria" panose="02040503050406030204" pitchFamily="18" charset="0"/>
              </a:rPr>
              <a:t>txuri polit bat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uraren </a:t>
            </a:r>
            <a:r>
              <a:rPr lang="eu-ES" sz="1100" dirty="0">
                <a:latin typeface="Cambria" panose="02040503050406030204" pitchFamily="18" charset="0"/>
              </a:rPr>
              <a:t>gainean</a:t>
            </a:r>
            <a:r>
              <a:rPr lang="eu-ES" sz="1100" dirty="0" smtClean="0">
                <a:latin typeface="Cambria" panose="02040503050406030204" pitchFamily="18" charset="0"/>
              </a:rPr>
              <a:t>.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Goizeko </a:t>
            </a:r>
            <a:r>
              <a:rPr lang="eu-ES" sz="1100" dirty="0" err="1">
                <a:latin typeface="Cambria" panose="02040503050406030204" pitchFamily="18" charset="0"/>
              </a:rPr>
              <a:t>ordubietan</a:t>
            </a:r>
            <a:r>
              <a:rPr lang="eu-ES" sz="1100" dirty="0">
                <a:latin typeface="Cambria" panose="02040503050406030204" pitchFamily="18" charset="0"/>
              </a:rPr>
              <a:t>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err="1" smtClean="0">
                <a:latin typeface="Cambria" panose="02040503050406030204" pitchFamily="18" charset="0"/>
              </a:rPr>
              <a:t>esnatutzen</a:t>
            </a:r>
            <a:r>
              <a:rPr lang="eu-ES" sz="1100" dirty="0" smtClean="0">
                <a:latin typeface="Cambria" panose="02040503050406030204" pitchFamily="18" charset="0"/>
              </a:rPr>
              <a:t> </a:t>
            </a:r>
            <a:r>
              <a:rPr lang="eu-ES" sz="1100" dirty="0">
                <a:latin typeface="Cambria" panose="02040503050406030204" pitchFamily="18" charset="0"/>
              </a:rPr>
              <a:t>gara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arrantzaleak </a:t>
            </a:r>
            <a:r>
              <a:rPr lang="eu-ES" sz="1100" dirty="0">
                <a:latin typeface="Cambria" panose="02040503050406030204" pitchFamily="18" charset="0"/>
              </a:rPr>
              <a:t>beti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joateko </a:t>
            </a:r>
            <a:r>
              <a:rPr lang="eu-ES" sz="1100" dirty="0">
                <a:latin typeface="Cambria" panose="02040503050406030204" pitchFamily="18" charset="0"/>
              </a:rPr>
              <a:t>urrutira. </a:t>
            </a:r>
            <a:endParaRPr lang="eu-ES" sz="1100" dirty="0" smtClean="0">
              <a:latin typeface="Cambria" panose="02040503050406030204" pitchFamily="18" charset="0"/>
            </a:endParaRPr>
          </a:p>
          <a:p>
            <a:endParaRPr lang="eu-ES" sz="1100" dirty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Pasatzen </a:t>
            </a:r>
            <a:r>
              <a:rPr lang="eu-ES" sz="1100" dirty="0" err="1">
                <a:latin typeface="Cambria" panose="02040503050406030204" pitchFamily="18" charset="0"/>
              </a:rPr>
              <a:t>naizenian</a:t>
            </a:r>
            <a:r>
              <a:rPr lang="eu-ES" sz="1100" dirty="0">
                <a:latin typeface="Cambria" panose="02040503050406030204" pitchFamily="18" charset="0"/>
              </a:rPr>
              <a:t>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err="1" smtClean="0">
                <a:latin typeface="Cambria" panose="02040503050406030204" pitchFamily="18" charset="0"/>
              </a:rPr>
              <a:t>ure</a:t>
            </a:r>
            <a:r>
              <a:rPr lang="eu-ES" sz="1100" dirty="0" smtClean="0">
                <a:latin typeface="Cambria" panose="02040503050406030204" pitchFamily="18" charset="0"/>
              </a:rPr>
              <a:t> </a:t>
            </a:r>
            <a:r>
              <a:rPr lang="eu-ES" sz="1100" dirty="0">
                <a:latin typeface="Cambria" panose="02040503050406030204" pitchFamily="18" charset="0"/>
              </a:rPr>
              <a:t>leihopetik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negarra </a:t>
            </a:r>
            <a:r>
              <a:rPr lang="eu-ES" sz="1100" dirty="0">
                <a:latin typeface="Cambria" panose="02040503050406030204" pitchFamily="18" charset="0"/>
              </a:rPr>
              <a:t>irteten </a:t>
            </a:r>
            <a:r>
              <a:rPr lang="eu-ES" sz="1100" dirty="0" smtClean="0">
                <a:latin typeface="Cambria" panose="02040503050406030204" pitchFamily="18" charset="0"/>
              </a:rPr>
              <a:t>zait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begi </a:t>
            </a:r>
            <a:r>
              <a:rPr lang="eu-ES" sz="1100" dirty="0">
                <a:latin typeface="Cambria" panose="02040503050406030204" pitchFamily="18" charset="0"/>
              </a:rPr>
              <a:t>bietatik.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err="1" smtClean="0">
                <a:latin typeface="Cambria" panose="02040503050406030204" pitchFamily="18" charset="0"/>
              </a:rPr>
              <a:t>Zergaitik</a:t>
            </a:r>
            <a:r>
              <a:rPr lang="eu-ES" sz="1100" dirty="0">
                <a:latin typeface="Cambria" panose="02040503050406030204" pitchFamily="18" charset="0"/>
              </a:rPr>
              <a:t>, </a:t>
            </a:r>
            <a:r>
              <a:rPr lang="eu-ES" sz="1100" dirty="0" err="1">
                <a:latin typeface="Cambria" panose="02040503050406030204" pitchFamily="18" charset="0"/>
              </a:rPr>
              <a:t>zergaitik</a:t>
            </a:r>
            <a:r>
              <a:rPr lang="eu-ES" sz="1100" dirty="0">
                <a:latin typeface="Cambria" panose="02040503050406030204" pitchFamily="18" charset="0"/>
              </a:rPr>
              <a:t>,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err="1" smtClean="0">
                <a:latin typeface="Cambria" panose="02040503050406030204" pitchFamily="18" charset="0"/>
              </a:rPr>
              <a:t>zergaitik</a:t>
            </a:r>
            <a:r>
              <a:rPr lang="eu-ES" sz="1100" dirty="0">
                <a:latin typeface="Cambria" panose="02040503050406030204" pitchFamily="18" charset="0"/>
              </a:rPr>
              <a:t>, </a:t>
            </a:r>
            <a:r>
              <a:rPr lang="eu-ES" sz="1100" dirty="0" err="1">
                <a:latin typeface="Cambria" panose="02040503050406030204" pitchFamily="18" charset="0"/>
              </a:rPr>
              <a:t>zergaitik</a:t>
            </a:r>
            <a:r>
              <a:rPr lang="eu-ES" sz="1100" dirty="0">
                <a:latin typeface="Cambria" panose="02040503050406030204" pitchFamily="18" charset="0"/>
              </a:rPr>
              <a:t>?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err="1" smtClean="0">
                <a:latin typeface="Cambria" panose="02040503050406030204" pitchFamily="18" charset="0"/>
              </a:rPr>
              <a:t>zergaitik</a:t>
            </a:r>
            <a:r>
              <a:rPr lang="eu-ES" sz="1100" dirty="0" smtClean="0">
                <a:latin typeface="Cambria" panose="02040503050406030204" pitchFamily="18" charset="0"/>
              </a:rPr>
              <a:t> </a:t>
            </a:r>
            <a:r>
              <a:rPr lang="eu-ES" sz="1100" dirty="0">
                <a:latin typeface="Cambria" panose="02040503050406030204" pitchFamily="18" charset="0"/>
              </a:rPr>
              <a:t>negar egin</a:t>
            </a:r>
            <a:r>
              <a:rPr lang="eu-ES" sz="1100" dirty="0" smtClean="0">
                <a:latin typeface="Cambria" panose="02040503050406030204" pitchFamily="18" charset="0"/>
              </a:rPr>
              <a:t>?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zeruan </a:t>
            </a:r>
            <a:r>
              <a:rPr lang="eu-ES" sz="1100" dirty="0">
                <a:latin typeface="Cambria" panose="02040503050406030204" pitchFamily="18" charset="0"/>
              </a:rPr>
              <a:t>izarra dago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itsaso </a:t>
            </a:r>
            <a:r>
              <a:rPr lang="eu-ES" sz="1100" dirty="0">
                <a:latin typeface="Cambria" panose="02040503050406030204" pitchFamily="18" charset="0"/>
              </a:rPr>
              <a:t>aldetik.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Bat</a:t>
            </a:r>
            <a:r>
              <a:rPr lang="eu-ES" sz="1100" dirty="0">
                <a:latin typeface="Cambria" panose="02040503050406030204" pitchFamily="18" charset="0"/>
              </a:rPr>
              <a:t>, bat, </a:t>
            </a:r>
            <a:r>
              <a:rPr lang="eu-ES" sz="1100" dirty="0" err="1">
                <a:latin typeface="Cambria" panose="02040503050406030204" pitchFamily="18" charset="0"/>
              </a:rPr>
              <a:t>bat</a:t>
            </a:r>
            <a:r>
              <a:rPr lang="eu-ES" sz="1100" dirty="0">
                <a:latin typeface="Cambria" panose="02040503050406030204" pitchFamily="18" charset="0"/>
              </a:rPr>
              <a:t>,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bart </a:t>
            </a:r>
            <a:r>
              <a:rPr lang="eu-ES" sz="1100" dirty="0">
                <a:latin typeface="Cambria" panose="02040503050406030204" pitchFamily="18" charset="0"/>
              </a:rPr>
              <a:t>parrandan ibili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bart </a:t>
            </a:r>
            <a:r>
              <a:rPr lang="eu-ES" sz="1100" dirty="0">
                <a:latin typeface="Cambria" panose="02040503050406030204" pitchFamily="18" charset="0"/>
              </a:rPr>
              <a:t>parrandan ibili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bi,bi</a:t>
            </a:r>
            <a:r>
              <a:rPr lang="eu-ES" sz="1100" dirty="0">
                <a:latin typeface="Cambria" panose="02040503050406030204" pitchFamily="18" charset="0"/>
              </a:rPr>
              <a:t>, </a:t>
            </a:r>
            <a:r>
              <a:rPr lang="eu-ES" sz="1100" dirty="0" err="1">
                <a:latin typeface="Cambria" panose="02040503050406030204" pitchFamily="18" charset="0"/>
              </a:rPr>
              <a:t>bi</a:t>
            </a:r>
            <a:r>
              <a:rPr lang="eu-ES" sz="1100" dirty="0">
                <a:latin typeface="Cambria" panose="02040503050406030204" pitchFamily="18" charset="0"/>
              </a:rPr>
              <a:t>, ez naiz ondo </a:t>
            </a:r>
            <a:r>
              <a:rPr lang="eu-ES" sz="1100" dirty="0" smtClean="0">
                <a:latin typeface="Cambria" panose="02040503050406030204" pitchFamily="18" charset="0"/>
              </a:rPr>
              <a:t>ibili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ez </a:t>
            </a:r>
            <a:r>
              <a:rPr lang="eu-ES" sz="1100" dirty="0">
                <a:latin typeface="Cambria" panose="02040503050406030204" pitchFamily="18" charset="0"/>
              </a:rPr>
              <a:t>naiz ondo </a:t>
            </a:r>
            <a:r>
              <a:rPr lang="eu-ES" sz="1100" dirty="0" smtClean="0">
                <a:latin typeface="Cambria" panose="02040503050406030204" pitchFamily="18" charset="0"/>
              </a:rPr>
              <a:t>ibili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hiru</a:t>
            </a:r>
            <a:r>
              <a:rPr lang="eu-ES" sz="1100" dirty="0">
                <a:latin typeface="Cambria" panose="02040503050406030204" pitchFamily="18" charset="0"/>
              </a:rPr>
              <a:t>, </a:t>
            </a:r>
            <a:r>
              <a:rPr lang="eu-ES" sz="1100" dirty="0" err="1">
                <a:latin typeface="Cambria" panose="02040503050406030204" pitchFamily="18" charset="0"/>
              </a:rPr>
              <a:t>hiru</a:t>
            </a:r>
            <a:r>
              <a:rPr lang="eu-ES" sz="1100" dirty="0">
                <a:latin typeface="Cambria" panose="02040503050406030204" pitchFamily="18" charset="0"/>
              </a:rPr>
              <a:t>, </a:t>
            </a:r>
            <a:r>
              <a:rPr lang="eu-ES" sz="1100" dirty="0" err="1">
                <a:latin typeface="Cambria" panose="02040503050406030204" pitchFamily="18" charset="0"/>
              </a:rPr>
              <a:t>hiru</a:t>
            </a:r>
            <a:r>
              <a:rPr lang="eu-ES" sz="1100" dirty="0">
                <a:latin typeface="Cambria" panose="02040503050406030204" pitchFamily="18" charset="0"/>
              </a:rPr>
              <a:t> </a:t>
            </a:r>
            <a:r>
              <a:rPr lang="eu-ES" sz="1100" dirty="0" smtClean="0">
                <a:latin typeface="Cambria" panose="02040503050406030204" pitchFamily="18" charset="0"/>
              </a:rPr>
              <a:t>kolkoa </a:t>
            </a:r>
            <a:r>
              <a:rPr lang="eu-ES" sz="1100" dirty="0">
                <a:latin typeface="Cambria" panose="02040503050406030204" pitchFamily="18" charset="0"/>
              </a:rPr>
              <a:t>bete diru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kolkoa </a:t>
            </a:r>
            <a:r>
              <a:rPr lang="eu-ES" sz="1100" dirty="0">
                <a:latin typeface="Cambria" panose="02040503050406030204" pitchFamily="18" charset="0"/>
              </a:rPr>
              <a:t>bete diru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lau</a:t>
            </a:r>
            <a:r>
              <a:rPr lang="eu-ES" sz="1100" dirty="0">
                <a:latin typeface="Cambria" panose="02040503050406030204" pitchFamily="18" charset="0"/>
              </a:rPr>
              <a:t>, </a:t>
            </a:r>
            <a:r>
              <a:rPr lang="eu-ES" sz="1100" dirty="0" err="1">
                <a:latin typeface="Cambria" panose="02040503050406030204" pitchFamily="18" charset="0"/>
              </a:rPr>
              <a:t>lau</a:t>
            </a:r>
            <a:r>
              <a:rPr lang="eu-ES" sz="1100" dirty="0">
                <a:latin typeface="Cambria" panose="02040503050406030204" pitchFamily="18" charset="0"/>
              </a:rPr>
              <a:t>, </a:t>
            </a:r>
            <a:r>
              <a:rPr lang="eu-ES" sz="1100" dirty="0" err="1">
                <a:latin typeface="Cambria" panose="02040503050406030204" pitchFamily="18" charset="0"/>
              </a:rPr>
              <a:t>lau</a:t>
            </a:r>
            <a:r>
              <a:rPr lang="eu-ES" sz="1100" dirty="0">
                <a:latin typeface="Cambria" panose="02040503050406030204" pitchFamily="18" charset="0"/>
              </a:rPr>
              <a:t> sardina </a:t>
            </a:r>
            <a:r>
              <a:rPr lang="eu-ES" sz="1100" dirty="0" err="1">
                <a:latin typeface="Cambria" panose="02040503050406030204" pitchFamily="18" charset="0"/>
              </a:rPr>
              <a:t>bakalau</a:t>
            </a:r>
            <a:r>
              <a:rPr lang="eu-ES" sz="1100" dirty="0">
                <a:latin typeface="Cambria" panose="02040503050406030204" pitchFamily="18" charset="0"/>
              </a:rPr>
              <a:t>. </a:t>
            </a:r>
            <a:endParaRPr lang="eu-ES" sz="1100" dirty="0" smtClean="0">
              <a:latin typeface="Cambria" panose="02040503050406030204" pitchFamily="18" charset="0"/>
            </a:endParaRPr>
          </a:p>
          <a:p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Anteron </a:t>
            </a:r>
            <a:r>
              <a:rPr lang="eu-ES" sz="1100" dirty="0" err="1">
                <a:latin typeface="Cambria" panose="02040503050406030204" pitchFamily="18" charset="0"/>
              </a:rPr>
              <a:t>txaparrotia</a:t>
            </a:r>
            <a:r>
              <a:rPr lang="eu-ES" sz="1100" dirty="0">
                <a:latin typeface="Cambria" panose="02040503050406030204" pitchFamily="18" charset="0"/>
              </a:rPr>
              <a:t>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err="1" smtClean="0">
                <a:latin typeface="Cambria" panose="02040503050406030204" pitchFamily="18" charset="0"/>
              </a:rPr>
              <a:t>kaisaren</a:t>
            </a:r>
            <a:r>
              <a:rPr lang="eu-ES" sz="1100" dirty="0" smtClean="0">
                <a:latin typeface="Cambria" panose="02040503050406030204" pitchFamily="18" charset="0"/>
              </a:rPr>
              <a:t> </a:t>
            </a:r>
            <a:r>
              <a:rPr lang="eu-ES" sz="1100" dirty="0" err="1">
                <a:latin typeface="Cambria" panose="02040503050406030204" pitchFamily="18" charset="0"/>
              </a:rPr>
              <a:t>bibotiak</a:t>
            </a:r>
            <a:r>
              <a:rPr lang="eu-ES" sz="1100" dirty="0">
                <a:latin typeface="Cambria" panose="02040503050406030204" pitchFamily="18" charset="0"/>
              </a:rPr>
              <a:t>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err="1" smtClean="0">
                <a:latin typeface="Cambria" panose="02040503050406030204" pitchFamily="18" charset="0"/>
              </a:rPr>
              <a:t>haretxek</a:t>
            </a:r>
            <a:r>
              <a:rPr lang="eu-ES" sz="1100" dirty="0" smtClean="0">
                <a:latin typeface="Cambria" panose="02040503050406030204" pitchFamily="18" charset="0"/>
              </a:rPr>
              <a:t> </a:t>
            </a:r>
            <a:r>
              <a:rPr lang="eu-ES" sz="1100" dirty="0">
                <a:latin typeface="Cambria" panose="02040503050406030204" pitchFamily="18" charset="0"/>
              </a:rPr>
              <a:t>eraman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eraman </a:t>
            </a:r>
            <a:r>
              <a:rPr lang="eu-ES" sz="1100" dirty="0" err="1">
                <a:latin typeface="Cambria" panose="02040503050406030204" pitchFamily="18" charset="0"/>
              </a:rPr>
              <a:t>presko</a:t>
            </a:r>
            <a:r>
              <a:rPr lang="eu-ES" sz="1100" dirty="0">
                <a:latin typeface="Cambria" panose="02040503050406030204" pitchFamily="18" charset="0"/>
              </a:rPr>
              <a:t> txipiroiak. </a:t>
            </a:r>
            <a:endParaRPr lang="eu-ES" sz="1100" dirty="0" smtClean="0">
              <a:latin typeface="Cambria" panose="02040503050406030204" pitchFamily="18" charset="0"/>
            </a:endParaRPr>
          </a:p>
          <a:p>
            <a:endParaRPr lang="eu-ES" sz="1100" dirty="0">
              <a:latin typeface="Cambria" panose="02040503050406030204" pitchFamily="18" charset="0"/>
            </a:endParaRPr>
          </a:p>
          <a:p>
            <a:endParaRPr lang="eu-ES" sz="1100" dirty="0" smtClean="0">
              <a:latin typeface="Cambria" panose="02040503050406030204" pitchFamily="18" charset="0"/>
            </a:endParaRPr>
          </a:p>
          <a:p>
            <a:endParaRPr lang="eu-ES" sz="1100" dirty="0">
              <a:latin typeface="Cambria" panose="02040503050406030204" pitchFamily="18" charset="0"/>
            </a:endParaRPr>
          </a:p>
          <a:p>
            <a:endParaRPr lang="eu-ES" sz="1100" dirty="0" smtClean="0">
              <a:latin typeface="Cambria" panose="02040503050406030204" pitchFamily="18" charset="0"/>
            </a:endParaRPr>
          </a:p>
          <a:p>
            <a:endParaRPr lang="eu-ES" sz="1100" dirty="0">
              <a:latin typeface="Cambria" panose="02040503050406030204" pitchFamily="18" charset="0"/>
            </a:endParaRPr>
          </a:p>
          <a:p>
            <a:endParaRPr lang="eu-ES" sz="1100" dirty="0" smtClean="0">
              <a:latin typeface="Cambria" panose="02040503050406030204" pitchFamily="18" charset="0"/>
            </a:endParaRPr>
          </a:p>
          <a:p>
            <a:endParaRPr lang="eu-ES" sz="1100" dirty="0">
              <a:latin typeface="Cambria" panose="02040503050406030204" pitchFamily="18" charset="0"/>
            </a:endParaRPr>
          </a:p>
          <a:p>
            <a:endParaRPr lang="eu-ES" sz="1100" dirty="0" smtClean="0">
              <a:latin typeface="Cambria" panose="02040503050406030204" pitchFamily="18" charset="0"/>
            </a:endParaRPr>
          </a:p>
          <a:p>
            <a:endParaRPr lang="eu-ES" sz="1100" dirty="0">
              <a:latin typeface="Cambria" panose="02040503050406030204" pitchFamily="18" charset="0"/>
            </a:endParaRPr>
          </a:p>
          <a:p>
            <a:endParaRPr lang="eu-ES" sz="1100" dirty="0" smtClean="0">
              <a:latin typeface="Cambria" panose="02040503050406030204" pitchFamily="18" charset="0"/>
            </a:endParaRPr>
          </a:p>
          <a:p>
            <a:endParaRPr lang="eu-ES" sz="1100" dirty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Hau </a:t>
            </a:r>
            <a:r>
              <a:rPr lang="eu-ES" sz="1100" dirty="0" err="1">
                <a:latin typeface="Cambria" panose="02040503050406030204" pitchFamily="18" charset="0"/>
              </a:rPr>
              <a:t>dek</a:t>
            </a:r>
            <a:r>
              <a:rPr lang="eu-ES" sz="1100" dirty="0">
                <a:latin typeface="Cambria" panose="02040503050406030204" pitchFamily="18" charset="0"/>
              </a:rPr>
              <a:t>, hau </a:t>
            </a:r>
            <a:r>
              <a:rPr lang="eu-ES" sz="1100" dirty="0" err="1">
                <a:latin typeface="Cambria" panose="02040503050406030204" pitchFamily="18" charset="0"/>
              </a:rPr>
              <a:t>dek</a:t>
            </a:r>
            <a:r>
              <a:rPr lang="eu-ES" sz="1100" dirty="0">
                <a:latin typeface="Cambria" panose="02040503050406030204" pitchFamily="18" charset="0"/>
              </a:rPr>
              <a:t>.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hau </a:t>
            </a:r>
            <a:r>
              <a:rPr lang="eu-ES" sz="1100" dirty="0" err="1">
                <a:latin typeface="Cambria" panose="02040503050406030204" pitchFamily="18" charset="0"/>
              </a:rPr>
              <a:t>dek</a:t>
            </a:r>
            <a:r>
              <a:rPr lang="eu-ES" sz="1100" dirty="0">
                <a:latin typeface="Cambria" panose="02040503050406030204" pitchFamily="18" charset="0"/>
              </a:rPr>
              <a:t> </a:t>
            </a:r>
            <a:r>
              <a:rPr lang="eu-ES" sz="1100" dirty="0" err="1">
                <a:latin typeface="Cambria" panose="02040503050406030204" pitchFamily="18" charset="0"/>
              </a:rPr>
              <a:t>umoria</a:t>
            </a:r>
            <a:r>
              <a:rPr lang="eu-ES" sz="1100" dirty="0">
                <a:latin typeface="Cambria" panose="02040503050406030204" pitchFamily="18" charset="0"/>
              </a:rPr>
              <a:t>!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Kontsolatzeko</a:t>
            </a:r>
            <a:r>
              <a:rPr lang="eu-ES" sz="1100" dirty="0">
                <a:latin typeface="Cambria" panose="02040503050406030204" pitchFamily="18" charset="0"/>
              </a:rPr>
              <a:t>, kontsolatzeko</a:t>
            </a:r>
            <a:r>
              <a:rPr lang="eu-ES" sz="1100" dirty="0" smtClean="0">
                <a:latin typeface="Cambria" panose="02040503050406030204" pitchFamily="18" charset="0"/>
              </a:rPr>
              <a:t>,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euskaldun </a:t>
            </a:r>
            <a:r>
              <a:rPr lang="eu-ES" sz="1100" dirty="0" err="1">
                <a:latin typeface="Cambria" panose="02040503050406030204" pitchFamily="18" charset="0"/>
              </a:rPr>
              <a:t>jendia</a:t>
            </a:r>
            <a:r>
              <a:rPr lang="eu-ES" sz="1100" dirty="0">
                <a:latin typeface="Cambria" panose="02040503050406030204" pitchFamily="18" charset="0"/>
              </a:rPr>
              <a:t>. </a:t>
            </a:r>
            <a:endParaRPr lang="eu-ES" sz="1100" dirty="0" smtClean="0">
              <a:latin typeface="Cambria" panose="02040503050406030204" pitchFamily="18" charset="0"/>
            </a:endParaRPr>
          </a:p>
          <a:p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Kalian </a:t>
            </a:r>
            <a:r>
              <a:rPr lang="eu-ES" sz="1100" dirty="0">
                <a:latin typeface="Cambria" panose="02040503050406030204" pitchFamily="18" charset="0"/>
              </a:rPr>
              <a:t>gora,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kalian </a:t>
            </a:r>
            <a:r>
              <a:rPr lang="eu-ES" sz="1100" dirty="0">
                <a:latin typeface="Cambria" panose="02040503050406030204" pitchFamily="18" charset="0"/>
              </a:rPr>
              <a:t>behera</a:t>
            </a:r>
            <a:r>
              <a:rPr lang="eu-ES" sz="1100" dirty="0" smtClean="0">
                <a:latin typeface="Cambria" panose="02040503050406030204" pitchFamily="18" charset="0"/>
              </a:rPr>
              <a:t>,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Kalian </a:t>
            </a:r>
            <a:r>
              <a:rPr lang="eu-ES" sz="1100" dirty="0">
                <a:latin typeface="Cambria" panose="02040503050406030204" pitchFamily="18" charset="0"/>
              </a:rPr>
              <a:t>gora zezenak, ai </a:t>
            </a:r>
            <a:r>
              <a:rPr lang="eu-ES" sz="1100" dirty="0" err="1">
                <a:latin typeface="Cambria" panose="02040503050406030204" pitchFamily="18" charset="0"/>
              </a:rPr>
              <a:t>ai</a:t>
            </a:r>
            <a:r>
              <a:rPr lang="eu-ES" sz="1100" dirty="0">
                <a:latin typeface="Cambria" panose="02040503050406030204" pitchFamily="18" charset="0"/>
              </a:rPr>
              <a:t> </a:t>
            </a:r>
            <a:r>
              <a:rPr lang="eu-ES" sz="1100" dirty="0" err="1">
                <a:latin typeface="Cambria" panose="02040503050406030204" pitchFamily="18" charset="0"/>
              </a:rPr>
              <a:t>ai</a:t>
            </a:r>
            <a:r>
              <a:rPr lang="eu-ES" sz="1100" dirty="0">
                <a:latin typeface="Cambria" panose="02040503050406030204" pitchFamily="18" charset="0"/>
              </a:rPr>
              <a:t> ai!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Kalian </a:t>
            </a:r>
            <a:r>
              <a:rPr lang="eu-ES" sz="1100" dirty="0">
                <a:latin typeface="Cambria" panose="02040503050406030204" pitchFamily="18" charset="0"/>
              </a:rPr>
              <a:t>gora,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kalian </a:t>
            </a:r>
            <a:r>
              <a:rPr lang="eu-ES" sz="1100" dirty="0">
                <a:latin typeface="Cambria" panose="02040503050406030204" pitchFamily="18" charset="0"/>
              </a:rPr>
              <a:t>behera,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Kalian </a:t>
            </a:r>
            <a:r>
              <a:rPr lang="eu-ES" sz="1100" dirty="0">
                <a:latin typeface="Cambria" panose="02040503050406030204" pitchFamily="18" charset="0"/>
              </a:rPr>
              <a:t>gora zezenak, Kalian gora</a:t>
            </a:r>
            <a:r>
              <a:rPr lang="eu-ES" sz="1100" dirty="0" smtClean="0">
                <a:latin typeface="Cambria" panose="02040503050406030204" pitchFamily="18" charset="0"/>
              </a:rPr>
              <a:t>,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kalian </a:t>
            </a:r>
            <a:r>
              <a:rPr lang="eu-ES" sz="1100" dirty="0">
                <a:latin typeface="Cambria" panose="02040503050406030204" pitchFamily="18" charset="0"/>
              </a:rPr>
              <a:t>behera,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Kalian </a:t>
            </a:r>
            <a:r>
              <a:rPr lang="eu-ES" sz="1100" dirty="0">
                <a:latin typeface="Cambria" panose="02040503050406030204" pitchFamily="18" charset="0"/>
              </a:rPr>
              <a:t>gora,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kalian </a:t>
            </a:r>
            <a:r>
              <a:rPr lang="eu-ES" sz="1100" dirty="0">
                <a:latin typeface="Cambria" panose="02040503050406030204" pitchFamily="18" charset="0"/>
              </a:rPr>
              <a:t>behera</a:t>
            </a:r>
            <a:r>
              <a:rPr lang="eu-ES" sz="1100" dirty="0" smtClean="0">
                <a:latin typeface="Cambria" panose="02040503050406030204" pitchFamily="18" charset="0"/>
              </a:rPr>
              <a:t>,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Kalian </a:t>
            </a:r>
            <a:r>
              <a:rPr lang="eu-ES" sz="1100" dirty="0">
                <a:latin typeface="Cambria" panose="02040503050406030204" pitchFamily="18" charset="0"/>
              </a:rPr>
              <a:t>gora,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kalian </a:t>
            </a:r>
            <a:r>
              <a:rPr lang="eu-ES" sz="1100" dirty="0">
                <a:latin typeface="Cambria" panose="02040503050406030204" pitchFamily="18" charset="0"/>
              </a:rPr>
              <a:t>behera,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Kalian </a:t>
            </a:r>
            <a:r>
              <a:rPr lang="eu-ES" sz="1100" dirty="0">
                <a:latin typeface="Cambria" panose="02040503050406030204" pitchFamily="18" charset="0"/>
              </a:rPr>
              <a:t>gora zezenak.</a:t>
            </a:r>
          </a:p>
          <a:p>
            <a:pPr defTabSz="992188" eaLnBrk="1" hangingPunct="1"/>
            <a:endParaRPr lang="eu-ES" altLang="es-ES" sz="1400" dirty="0">
              <a:latin typeface="Cambria" panose="02040503050406030204" pitchFamily="18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1116" y="578834"/>
            <a:ext cx="775861" cy="348647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466380" y="184576"/>
            <a:ext cx="26863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2188" eaLnBrk="1" hangingPunct="1"/>
            <a:r>
              <a:rPr lang="eu-ES" altLang="es-ES" sz="1800" b="1" i="1" dirty="0" smtClean="0">
                <a:latin typeface="Cambria" panose="02040503050406030204" pitchFamily="18" charset="0"/>
              </a:rPr>
              <a:t> </a:t>
            </a:r>
            <a:endParaRPr lang="eu-ES" altLang="es-ES" sz="1600" dirty="0">
              <a:latin typeface="Cambria" panose="02040503050406030204" pitchFamily="18" charset="0"/>
            </a:endParaRPr>
          </a:p>
        </p:txBody>
      </p:sp>
      <p:pic>
        <p:nvPicPr>
          <p:cNvPr id="12" name="11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9896" y="4428703"/>
            <a:ext cx="1638300" cy="257175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047436" y="97681"/>
            <a:ext cx="4210514" cy="7463582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eu-ES" sz="1800" dirty="0" smtClean="0"/>
              <a:t>3.</a:t>
            </a:r>
            <a:r>
              <a:rPr lang="es-ES" sz="1800" b="1" i="1" dirty="0" smtClean="0"/>
              <a:t>FURRA </a:t>
            </a:r>
            <a:r>
              <a:rPr lang="es-ES" sz="1800" b="1" i="1" dirty="0" err="1" smtClean="0"/>
              <a:t>FURRA</a:t>
            </a:r>
            <a:endParaRPr lang="eu-ES" sz="1800" b="1" i="1" dirty="0"/>
          </a:p>
          <a:p>
            <a:endParaRPr lang="eu-ES" sz="1000" dirty="0" smtClean="0">
              <a:latin typeface="Cambria" panose="02040503050406030204" pitchFamily="18" charset="0"/>
            </a:endParaRPr>
          </a:p>
          <a:p>
            <a:r>
              <a:rPr lang="eu-ES" sz="1000" dirty="0" err="1" smtClean="0">
                <a:latin typeface="Cambria" panose="02040503050406030204" pitchFamily="18" charset="0"/>
              </a:rPr>
              <a:t>F</a:t>
            </a:r>
            <a:r>
              <a:rPr lang="eu-ES" sz="1100" dirty="0" err="1" smtClean="0">
                <a:latin typeface="Cambria" panose="02040503050406030204" pitchFamily="18" charset="0"/>
              </a:rPr>
              <a:t>urra</a:t>
            </a:r>
            <a:r>
              <a:rPr lang="eu-ES" sz="1100" dirty="0">
                <a:latin typeface="Cambria" panose="02040503050406030204" pitchFamily="18" charset="0"/>
              </a:rPr>
              <a:t>, </a:t>
            </a:r>
            <a:r>
              <a:rPr lang="eu-ES" sz="1100" dirty="0" err="1">
                <a:latin typeface="Cambria" panose="02040503050406030204" pitchFamily="18" charset="0"/>
              </a:rPr>
              <a:t>furra</a:t>
            </a:r>
            <a:r>
              <a:rPr lang="eu-ES" sz="1100" dirty="0">
                <a:latin typeface="Cambria" panose="02040503050406030204" pitchFamily="18" charset="0"/>
              </a:rPr>
              <a:t>,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fandangoa,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hortxe </a:t>
            </a:r>
            <a:r>
              <a:rPr lang="eu-ES" sz="1100" dirty="0">
                <a:latin typeface="Cambria" panose="02040503050406030204" pitchFamily="18" charset="0"/>
              </a:rPr>
              <a:t>duzu </a:t>
            </a:r>
            <a:r>
              <a:rPr lang="eu-ES" sz="1100" dirty="0" smtClean="0">
                <a:latin typeface="Cambria" panose="02040503050406030204" pitchFamily="18" charset="0"/>
              </a:rPr>
              <a:t>fandangoa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geure </a:t>
            </a:r>
            <a:r>
              <a:rPr lang="eu-ES" sz="1100" dirty="0" err="1">
                <a:latin typeface="Cambria" panose="02040503050406030204" pitchFamily="18" charset="0"/>
              </a:rPr>
              <a:t>gustokoa</a:t>
            </a:r>
            <a:r>
              <a:rPr lang="eu-ES" sz="1100" dirty="0" smtClean="0">
                <a:latin typeface="Cambria" panose="02040503050406030204" pitchFamily="18" charset="0"/>
              </a:rPr>
              <a:t>.</a:t>
            </a:r>
          </a:p>
          <a:p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Gaur </a:t>
            </a:r>
            <a:r>
              <a:rPr lang="eu-ES" sz="1100" dirty="0">
                <a:latin typeface="Cambria" panose="02040503050406030204" pitchFamily="18" charset="0"/>
              </a:rPr>
              <a:t>goizean 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err="1" smtClean="0">
                <a:latin typeface="Cambria" panose="02040503050406030204" pitchFamily="18" charset="0"/>
              </a:rPr>
              <a:t>jeiki</a:t>
            </a:r>
            <a:r>
              <a:rPr lang="eu-ES" sz="1100" dirty="0" smtClean="0">
                <a:latin typeface="Cambria" panose="02040503050406030204" pitchFamily="18" charset="0"/>
              </a:rPr>
              <a:t> naiz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suerte </a:t>
            </a:r>
            <a:r>
              <a:rPr lang="eu-ES" sz="1100" dirty="0">
                <a:latin typeface="Cambria" panose="02040503050406030204" pitchFamily="18" charset="0"/>
              </a:rPr>
              <a:t>onean</a:t>
            </a:r>
            <a:r>
              <a:rPr lang="eu-ES" sz="1100" dirty="0" smtClean="0">
                <a:latin typeface="Cambria" panose="02040503050406030204" pitchFamily="18" charset="0"/>
              </a:rPr>
              <a:t>,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tanke </a:t>
            </a:r>
            <a:r>
              <a:rPr lang="eu-ES" sz="1100" dirty="0">
                <a:latin typeface="Cambria" panose="02040503050406030204" pitchFamily="18" charset="0"/>
              </a:rPr>
              <a:t>bat topatu </a:t>
            </a:r>
            <a:r>
              <a:rPr lang="eu-ES" sz="1100" dirty="0" smtClean="0">
                <a:latin typeface="Cambria" panose="02040503050406030204" pitchFamily="18" charset="0"/>
              </a:rPr>
              <a:t>dut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neure </a:t>
            </a:r>
            <a:r>
              <a:rPr lang="eu-ES" sz="1100" dirty="0">
                <a:latin typeface="Cambria" panose="02040503050406030204" pitchFamily="18" charset="0"/>
              </a:rPr>
              <a:t>kafesnean</a:t>
            </a:r>
            <a:r>
              <a:rPr lang="eu-ES" sz="1100" dirty="0" smtClean="0">
                <a:latin typeface="Cambria" panose="02040503050406030204" pitchFamily="18" charset="0"/>
              </a:rPr>
              <a:t>;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ez </a:t>
            </a:r>
            <a:r>
              <a:rPr lang="eu-ES" sz="1100" dirty="0">
                <a:latin typeface="Cambria" panose="02040503050406030204" pitchFamily="18" charset="0"/>
              </a:rPr>
              <a:t>dakit zer </a:t>
            </a:r>
            <a:r>
              <a:rPr lang="eu-ES" sz="1100" dirty="0" smtClean="0">
                <a:latin typeface="Cambria" panose="02040503050406030204" pitchFamily="18" charset="0"/>
              </a:rPr>
              <a:t>daukagun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bake </a:t>
            </a:r>
            <a:r>
              <a:rPr lang="eu-ES" sz="1100" dirty="0">
                <a:latin typeface="Cambria" panose="02040503050406030204" pitchFamily="18" charset="0"/>
              </a:rPr>
              <a:t>ala </a:t>
            </a:r>
            <a:r>
              <a:rPr lang="eu-ES" sz="1100" dirty="0" smtClean="0">
                <a:latin typeface="Cambria" panose="02040503050406030204" pitchFamily="18" charset="0"/>
              </a:rPr>
              <a:t>gerra</a:t>
            </a:r>
          </a:p>
          <a:p>
            <a:r>
              <a:rPr lang="eu-ES" sz="1100" dirty="0" err="1" smtClean="0">
                <a:latin typeface="Cambria" panose="02040503050406030204" pitchFamily="18" charset="0"/>
              </a:rPr>
              <a:t>bainan</a:t>
            </a:r>
            <a:r>
              <a:rPr lang="eu-ES" sz="1100" dirty="0" smtClean="0">
                <a:latin typeface="Cambria" panose="02040503050406030204" pitchFamily="18" charset="0"/>
              </a:rPr>
              <a:t> </a:t>
            </a:r>
            <a:r>
              <a:rPr lang="eu-ES" sz="1100" dirty="0">
                <a:latin typeface="Cambria" panose="02040503050406030204" pitchFamily="18" charset="0"/>
              </a:rPr>
              <a:t>nik </a:t>
            </a:r>
            <a:r>
              <a:rPr lang="eu-ES" sz="1100" dirty="0" smtClean="0">
                <a:latin typeface="Cambria" panose="02040503050406030204" pitchFamily="18" charset="0"/>
              </a:rPr>
              <a:t>badaezpadan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egin </a:t>
            </a:r>
            <a:r>
              <a:rPr lang="eu-ES" sz="1100" dirty="0">
                <a:latin typeface="Cambria" panose="02040503050406030204" pitchFamily="18" charset="0"/>
              </a:rPr>
              <a:t>dut puzkerra</a:t>
            </a:r>
            <a:r>
              <a:rPr lang="eu-ES" sz="1100" dirty="0" smtClean="0">
                <a:latin typeface="Cambria" panose="02040503050406030204" pitchFamily="18" charset="0"/>
              </a:rPr>
              <a:t>.</a:t>
            </a:r>
          </a:p>
          <a:p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Zerbait egitekotan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zuzen </a:t>
            </a:r>
            <a:r>
              <a:rPr lang="eu-ES" sz="1100" dirty="0">
                <a:latin typeface="Cambria" panose="02040503050406030204" pitchFamily="18" charset="0"/>
              </a:rPr>
              <a:t>eta </a:t>
            </a:r>
            <a:r>
              <a:rPr lang="eu-ES" sz="1100" dirty="0" smtClean="0">
                <a:latin typeface="Cambria" panose="02040503050406030204" pitchFamily="18" charset="0"/>
              </a:rPr>
              <a:t>artez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zorri </a:t>
            </a:r>
            <a:r>
              <a:rPr lang="eu-ES" sz="1100" dirty="0">
                <a:latin typeface="Cambria" panose="02040503050406030204" pitchFamily="18" charset="0"/>
              </a:rPr>
              <a:t>bat garbitu </a:t>
            </a:r>
            <a:r>
              <a:rPr lang="eu-ES" sz="1100" dirty="0" smtClean="0">
                <a:latin typeface="Cambria" panose="02040503050406030204" pitchFamily="18" charset="0"/>
              </a:rPr>
              <a:t>dut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ur </a:t>
            </a:r>
            <a:r>
              <a:rPr lang="eu-ES" sz="1100" dirty="0">
                <a:latin typeface="Cambria" panose="02040503050406030204" pitchFamily="18" charset="0"/>
              </a:rPr>
              <a:t>pistola batez</a:t>
            </a:r>
            <a:r>
              <a:rPr lang="eu-ES" sz="1100" dirty="0" smtClean="0">
                <a:latin typeface="Cambria" panose="02040503050406030204" pitchFamily="18" charset="0"/>
              </a:rPr>
              <a:t>,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orain </a:t>
            </a:r>
            <a:r>
              <a:rPr lang="eu-ES" sz="1100" dirty="0">
                <a:latin typeface="Cambria" panose="02040503050406030204" pitchFamily="18" charset="0"/>
              </a:rPr>
              <a:t>galdurik </a:t>
            </a:r>
            <a:r>
              <a:rPr lang="eu-ES" sz="1100" dirty="0" smtClean="0">
                <a:latin typeface="Cambria" panose="02040503050406030204" pitchFamily="18" charset="0"/>
              </a:rPr>
              <a:t>nago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beldurrez beteta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muniziorik gabe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gelditu </a:t>
            </a:r>
            <a:r>
              <a:rPr lang="eu-ES" sz="1100" dirty="0">
                <a:latin typeface="Cambria" panose="02040503050406030204" pitchFamily="18" charset="0"/>
              </a:rPr>
              <a:t>naiz eta</a:t>
            </a:r>
            <a:r>
              <a:rPr lang="eu-ES" sz="1100" dirty="0" smtClean="0">
                <a:latin typeface="Cambria" panose="02040503050406030204" pitchFamily="18" charset="0"/>
              </a:rPr>
              <a:t>.</a:t>
            </a:r>
          </a:p>
          <a:p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Neure </a:t>
            </a:r>
            <a:r>
              <a:rPr lang="eu-ES" sz="1100" dirty="0">
                <a:latin typeface="Cambria" panose="02040503050406030204" pitchFamily="18" charset="0"/>
              </a:rPr>
              <a:t>arma </a:t>
            </a:r>
            <a:r>
              <a:rPr lang="eu-ES" sz="1100" dirty="0" smtClean="0">
                <a:latin typeface="Cambria" panose="02040503050406030204" pitchFamily="18" charset="0"/>
              </a:rPr>
              <a:t>bakarra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dut </a:t>
            </a:r>
            <a:r>
              <a:rPr lang="eu-ES" sz="1100" dirty="0">
                <a:latin typeface="Cambria" panose="02040503050406030204" pitchFamily="18" charset="0"/>
              </a:rPr>
              <a:t>akordeoia</a:t>
            </a:r>
            <a:r>
              <a:rPr lang="eu-ES" sz="1100" dirty="0" smtClean="0">
                <a:latin typeface="Cambria" panose="02040503050406030204" pitchFamily="18" charset="0"/>
              </a:rPr>
              <a:t>,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hauspoari eraginez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dirudi lehoia;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eskua </a:t>
            </a:r>
            <a:r>
              <a:rPr lang="eu-ES" sz="1100" dirty="0">
                <a:latin typeface="Cambria" panose="02040503050406030204" pitchFamily="18" charset="0"/>
              </a:rPr>
              <a:t>jaten </a:t>
            </a:r>
            <a:r>
              <a:rPr lang="eu-ES" sz="1100" dirty="0" smtClean="0">
                <a:latin typeface="Cambria" panose="02040503050406030204" pitchFamily="18" charset="0"/>
              </a:rPr>
              <a:t>badit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on </a:t>
            </a:r>
            <a:r>
              <a:rPr lang="eu-ES" sz="1100" dirty="0">
                <a:latin typeface="Cambria" panose="02040503050406030204" pitchFamily="18" charset="0"/>
              </a:rPr>
              <a:t>egin </a:t>
            </a:r>
            <a:r>
              <a:rPr lang="eu-ES" sz="1100" dirty="0" err="1" smtClean="0">
                <a:latin typeface="Cambria" panose="02040503050406030204" pitchFamily="18" charset="0"/>
              </a:rPr>
              <a:t>dezaion</a:t>
            </a:r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err="1" smtClean="0">
                <a:latin typeface="Cambria" panose="02040503050406030204" pitchFamily="18" charset="0"/>
              </a:rPr>
              <a:t>Cervantsei</a:t>
            </a:r>
            <a:r>
              <a:rPr lang="eu-ES" sz="1100" dirty="0" smtClean="0">
                <a:latin typeface="Cambria" panose="02040503050406030204" pitchFamily="18" charset="0"/>
              </a:rPr>
              <a:t> holakorik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gertatu </a:t>
            </a:r>
            <a:r>
              <a:rPr lang="eu-ES" sz="1100" dirty="0">
                <a:latin typeface="Cambria" panose="02040503050406030204" pitchFamily="18" charset="0"/>
              </a:rPr>
              <a:t>zitzaion</a:t>
            </a:r>
            <a:r>
              <a:rPr lang="eu-ES" sz="1100" dirty="0" smtClean="0">
                <a:latin typeface="Cambria" panose="02040503050406030204" pitchFamily="18" charset="0"/>
              </a:rPr>
              <a:t>.</a:t>
            </a:r>
          </a:p>
          <a:p>
            <a:endParaRPr lang="eu-ES" sz="1100" dirty="0" smtClean="0">
              <a:latin typeface="Cambria" panose="02040503050406030204" pitchFamily="18" charset="0"/>
            </a:endParaRPr>
          </a:p>
          <a:p>
            <a:r>
              <a:rPr lang="eu-ES" sz="1100" dirty="0" smtClean="0">
                <a:latin typeface="Cambria" panose="02040503050406030204" pitchFamily="18" charset="0"/>
              </a:rPr>
              <a:t>Eta </a:t>
            </a:r>
            <a:r>
              <a:rPr lang="eu-ES" sz="1100" dirty="0">
                <a:latin typeface="Cambria" panose="02040503050406030204" pitchFamily="18" charset="0"/>
              </a:rPr>
              <a:t>orain </a:t>
            </a:r>
            <a:r>
              <a:rPr lang="eu-ES" sz="1100" dirty="0" smtClean="0">
                <a:latin typeface="Cambria" panose="02040503050406030204" pitchFamily="18" charset="0"/>
              </a:rPr>
              <a:t>banoa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berriro </a:t>
            </a:r>
            <a:r>
              <a:rPr lang="eu-ES" sz="1100" dirty="0">
                <a:latin typeface="Cambria" panose="02040503050406030204" pitchFamily="18" charset="0"/>
              </a:rPr>
              <a:t>ohera</a:t>
            </a:r>
            <a:r>
              <a:rPr lang="eu-ES" sz="1100" dirty="0" smtClean="0">
                <a:latin typeface="Cambria" panose="02040503050406030204" pitchFamily="18" charset="0"/>
              </a:rPr>
              <a:t>,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bila </a:t>
            </a:r>
            <a:r>
              <a:rPr lang="eu-ES" sz="1100" dirty="0">
                <a:latin typeface="Cambria" panose="02040503050406030204" pitchFamily="18" charset="0"/>
              </a:rPr>
              <a:t>ez </a:t>
            </a:r>
            <a:r>
              <a:rPr lang="eu-ES" sz="1100" dirty="0" smtClean="0">
                <a:latin typeface="Cambria" panose="02040503050406030204" pitchFamily="18" charset="0"/>
              </a:rPr>
              <a:t>badatozkit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lolo </a:t>
            </a:r>
            <a:r>
              <a:rPr lang="eu-ES" sz="1100" dirty="0">
                <a:latin typeface="Cambria" panose="02040503050406030204" pitchFamily="18" charset="0"/>
              </a:rPr>
              <a:t>egitera</a:t>
            </a:r>
            <a:r>
              <a:rPr lang="eu-ES" sz="1100" dirty="0" smtClean="0">
                <a:latin typeface="Cambria" panose="02040503050406030204" pitchFamily="18" charset="0"/>
              </a:rPr>
              <a:t>;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bihar </a:t>
            </a:r>
            <a:r>
              <a:rPr lang="eu-ES" sz="1100" dirty="0">
                <a:latin typeface="Cambria" panose="02040503050406030204" pitchFamily="18" charset="0"/>
              </a:rPr>
              <a:t>ikusiko </a:t>
            </a:r>
            <a:r>
              <a:rPr lang="eu-ES" sz="1100" dirty="0" smtClean="0">
                <a:latin typeface="Cambria" panose="02040503050406030204" pitchFamily="18" charset="0"/>
              </a:rPr>
              <a:t>da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zer </a:t>
            </a:r>
            <a:r>
              <a:rPr lang="eu-ES" sz="1100" dirty="0">
                <a:latin typeface="Cambria" panose="02040503050406030204" pitchFamily="18" charset="0"/>
              </a:rPr>
              <a:t>dagoen berri</a:t>
            </a:r>
            <a:r>
              <a:rPr lang="eu-ES" sz="1100" dirty="0" smtClean="0">
                <a:latin typeface="Cambria" panose="02040503050406030204" pitchFamily="18" charset="0"/>
              </a:rPr>
              <a:t>,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jakintsuenak ere</a:t>
            </a:r>
          </a:p>
          <a:p>
            <a:r>
              <a:rPr lang="eu-ES" sz="1100" dirty="0" smtClean="0">
                <a:latin typeface="Cambria" panose="02040503050406030204" pitchFamily="18" charset="0"/>
              </a:rPr>
              <a:t>ezin </a:t>
            </a:r>
            <a:r>
              <a:rPr lang="eu-ES" sz="1100" dirty="0">
                <a:latin typeface="Cambria" panose="02040503050406030204" pitchFamily="18" charset="0"/>
              </a:rPr>
              <a:t>du </a:t>
            </a:r>
            <a:r>
              <a:rPr lang="eu-ES" sz="1100" dirty="0" err="1">
                <a:latin typeface="Cambria" panose="02040503050406030204" pitchFamily="18" charset="0"/>
              </a:rPr>
              <a:t>igerri</a:t>
            </a:r>
            <a:endParaRPr lang="eu-ES" sz="1100" dirty="0">
              <a:latin typeface="Cambria" panose="02040503050406030204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22164" y="178251"/>
            <a:ext cx="3240360" cy="7109639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eu-ES" sz="1200" b="1" dirty="0"/>
              <a:t>BAT, </a:t>
            </a:r>
            <a:r>
              <a:rPr lang="eu-ES" sz="1200" b="1" dirty="0" err="1"/>
              <a:t>BAT</a:t>
            </a:r>
            <a:r>
              <a:rPr lang="eu-ES" sz="1200" b="1" dirty="0"/>
              <a:t>, </a:t>
            </a:r>
            <a:r>
              <a:rPr lang="eu-ES" sz="1200" b="1" dirty="0" err="1"/>
              <a:t>BAT</a:t>
            </a:r>
            <a:endParaRPr lang="eu-ES" sz="1200" dirty="0"/>
          </a:p>
          <a:p>
            <a:r>
              <a:rPr lang="eu-ES" sz="1200" dirty="0"/>
              <a:t> </a:t>
            </a:r>
          </a:p>
          <a:p>
            <a:r>
              <a:rPr lang="eu-ES" sz="1200" dirty="0"/>
              <a:t>Bat, bat, </a:t>
            </a:r>
            <a:r>
              <a:rPr lang="eu-ES" sz="1200" dirty="0" err="1"/>
              <a:t>bat</a:t>
            </a:r>
            <a:r>
              <a:rPr lang="eu-ES" sz="1200" dirty="0"/>
              <a:t>, bart parrandan ibili,</a:t>
            </a:r>
          </a:p>
          <a:p>
            <a:r>
              <a:rPr lang="eu-ES" sz="1200" dirty="0"/>
              <a:t>bart parrandan ibili.</a:t>
            </a:r>
          </a:p>
          <a:p>
            <a:r>
              <a:rPr lang="eu-ES" sz="1200" dirty="0"/>
              <a:t> </a:t>
            </a:r>
          </a:p>
          <a:p>
            <a:r>
              <a:rPr lang="eu-ES" sz="1200" dirty="0"/>
              <a:t>Bi, bi, </a:t>
            </a:r>
            <a:r>
              <a:rPr lang="eu-ES" sz="1200" dirty="0" err="1"/>
              <a:t>bi</a:t>
            </a:r>
            <a:r>
              <a:rPr lang="eu-ES" sz="1200" dirty="0"/>
              <a:t>, ez naiz ondo ibili,</a:t>
            </a:r>
          </a:p>
          <a:p>
            <a:r>
              <a:rPr lang="eu-ES" sz="1200" dirty="0"/>
              <a:t>ez naiz ondo ibili.</a:t>
            </a:r>
          </a:p>
          <a:p>
            <a:r>
              <a:rPr lang="eu-ES" sz="1200" dirty="0"/>
              <a:t> </a:t>
            </a:r>
          </a:p>
          <a:p>
            <a:r>
              <a:rPr lang="eu-ES" sz="1200" dirty="0"/>
              <a:t>Hiru, hiru, </a:t>
            </a:r>
            <a:r>
              <a:rPr lang="eu-ES" sz="1200" dirty="0" err="1"/>
              <a:t>hiru</a:t>
            </a:r>
            <a:r>
              <a:rPr lang="eu-ES" sz="1200" dirty="0"/>
              <a:t>, kolkoa bete diru,</a:t>
            </a:r>
          </a:p>
          <a:p>
            <a:r>
              <a:rPr lang="eu-ES" sz="1200" dirty="0"/>
              <a:t>kolkoa bete diru.</a:t>
            </a:r>
          </a:p>
          <a:p>
            <a:r>
              <a:rPr lang="eu-ES" sz="1200" dirty="0"/>
              <a:t> </a:t>
            </a:r>
          </a:p>
          <a:p>
            <a:r>
              <a:rPr lang="eu-ES" sz="1200" dirty="0"/>
              <a:t>Lau, lau, </a:t>
            </a:r>
            <a:r>
              <a:rPr lang="eu-ES" sz="1200" dirty="0" err="1"/>
              <a:t>lau</a:t>
            </a:r>
            <a:r>
              <a:rPr lang="eu-ES" sz="1200" dirty="0"/>
              <a:t>, xardina </a:t>
            </a:r>
            <a:r>
              <a:rPr lang="eu-ES" sz="1200" dirty="0" err="1"/>
              <a:t>bakalau</a:t>
            </a:r>
            <a:r>
              <a:rPr lang="eu-ES" sz="1200" dirty="0"/>
              <a:t>.</a:t>
            </a:r>
          </a:p>
          <a:p>
            <a:r>
              <a:rPr lang="eu-ES" sz="1200" dirty="0"/>
              <a:t> </a:t>
            </a:r>
          </a:p>
          <a:p>
            <a:r>
              <a:rPr lang="eu-ES" sz="1200" b="1" dirty="0"/>
              <a:t>ANTERON TXAMARROTIA</a:t>
            </a:r>
            <a:endParaRPr lang="eu-ES" sz="1200" dirty="0"/>
          </a:p>
          <a:p>
            <a:r>
              <a:rPr lang="eu-ES" sz="1200" dirty="0"/>
              <a:t> </a:t>
            </a:r>
          </a:p>
          <a:p>
            <a:r>
              <a:rPr lang="eu-ES" sz="1200" dirty="0"/>
              <a:t>Anteron </a:t>
            </a:r>
            <a:r>
              <a:rPr lang="eu-ES" sz="1200" dirty="0" err="1"/>
              <a:t>txamarrotia</a:t>
            </a:r>
            <a:r>
              <a:rPr lang="eu-ES" sz="1200" dirty="0"/>
              <a:t>,</a:t>
            </a:r>
          </a:p>
          <a:p>
            <a:r>
              <a:rPr lang="eu-ES" sz="1200" dirty="0" err="1"/>
              <a:t>Sinkerren</a:t>
            </a:r>
            <a:r>
              <a:rPr lang="eu-ES" sz="1200" dirty="0"/>
              <a:t> </a:t>
            </a:r>
            <a:r>
              <a:rPr lang="eu-ES" sz="1200" dirty="0" err="1"/>
              <a:t>bibotia</a:t>
            </a:r>
            <a:endParaRPr lang="eu-ES" sz="1200" dirty="0"/>
          </a:p>
          <a:p>
            <a:r>
              <a:rPr lang="eu-ES" sz="1200" dirty="0" err="1"/>
              <a:t>Haretxek</a:t>
            </a:r>
            <a:r>
              <a:rPr lang="eu-ES" sz="1200" dirty="0"/>
              <a:t> ei </a:t>
            </a:r>
            <a:r>
              <a:rPr lang="eu-ES" sz="1200" dirty="0" err="1"/>
              <a:t>dauko</a:t>
            </a:r>
            <a:r>
              <a:rPr lang="eu-ES" sz="1200" dirty="0"/>
              <a:t>,</a:t>
            </a:r>
          </a:p>
          <a:p>
            <a:r>
              <a:rPr lang="eu-ES" sz="1200" dirty="0"/>
              <a:t>ei </a:t>
            </a:r>
            <a:r>
              <a:rPr lang="eu-ES" sz="1200" dirty="0" err="1"/>
              <a:t>dauko</a:t>
            </a:r>
            <a:r>
              <a:rPr lang="eu-ES" sz="1200" dirty="0"/>
              <a:t>,</a:t>
            </a:r>
          </a:p>
          <a:p>
            <a:r>
              <a:rPr lang="eu-ES" sz="1200" dirty="0"/>
              <a:t>preso </a:t>
            </a:r>
            <a:r>
              <a:rPr lang="eu-ES" sz="1200" dirty="0" err="1"/>
              <a:t>tximinoia</a:t>
            </a:r>
            <a:r>
              <a:rPr lang="eu-ES" sz="1200" dirty="0"/>
              <a:t>.</a:t>
            </a:r>
          </a:p>
          <a:p>
            <a:r>
              <a:rPr lang="eu-ES" sz="1200" dirty="0"/>
              <a:t> </a:t>
            </a:r>
          </a:p>
          <a:p>
            <a:r>
              <a:rPr lang="eu-ES" sz="1200" b="1" dirty="0"/>
              <a:t>KALIAN GORA</a:t>
            </a:r>
            <a:endParaRPr lang="eu-ES" sz="1200" dirty="0"/>
          </a:p>
          <a:p>
            <a:r>
              <a:rPr lang="eu-ES" sz="1200" dirty="0"/>
              <a:t> </a:t>
            </a:r>
          </a:p>
          <a:p>
            <a:r>
              <a:rPr lang="eu-ES" sz="1200" dirty="0"/>
              <a:t>Hau </a:t>
            </a:r>
            <a:r>
              <a:rPr lang="eu-ES" sz="1200" dirty="0" err="1"/>
              <a:t>dek</a:t>
            </a:r>
            <a:r>
              <a:rPr lang="eu-ES" sz="1200" dirty="0"/>
              <a:t>, hau </a:t>
            </a:r>
            <a:r>
              <a:rPr lang="eu-ES" sz="1200" dirty="0" err="1"/>
              <a:t>dek</a:t>
            </a:r>
            <a:r>
              <a:rPr lang="eu-ES" sz="1200" dirty="0"/>
              <a:t>,</a:t>
            </a:r>
          </a:p>
          <a:p>
            <a:r>
              <a:rPr lang="eu-ES" sz="1200" dirty="0"/>
              <a:t>hau </a:t>
            </a:r>
            <a:r>
              <a:rPr lang="eu-ES" sz="1200" dirty="0" err="1"/>
              <a:t>dek</a:t>
            </a:r>
            <a:r>
              <a:rPr lang="eu-ES" sz="1200" dirty="0"/>
              <a:t> </a:t>
            </a:r>
            <a:r>
              <a:rPr lang="eu-ES" sz="1200" dirty="0" err="1"/>
              <a:t>umoria</a:t>
            </a:r>
            <a:r>
              <a:rPr lang="eu-ES" sz="1200" dirty="0"/>
              <a:t>,</a:t>
            </a:r>
          </a:p>
          <a:p>
            <a:r>
              <a:rPr lang="eu-ES" sz="1200" dirty="0"/>
              <a:t>kontsolatzeko, </a:t>
            </a:r>
            <a:r>
              <a:rPr lang="eu-ES" sz="1200" dirty="0" err="1"/>
              <a:t>kontsolatzeko</a:t>
            </a:r>
            <a:r>
              <a:rPr lang="eu-ES" sz="1200" dirty="0"/>
              <a:t>,</a:t>
            </a:r>
          </a:p>
          <a:p>
            <a:r>
              <a:rPr lang="eu-ES" sz="1200" dirty="0"/>
              <a:t>euskaldun </a:t>
            </a:r>
            <a:r>
              <a:rPr lang="eu-ES" sz="1200" dirty="0" err="1"/>
              <a:t>jendia</a:t>
            </a:r>
            <a:endParaRPr lang="eu-ES" sz="1200" dirty="0"/>
          </a:p>
          <a:p>
            <a:r>
              <a:rPr lang="eu-ES" sz="1200" dirty="0"/>
              <a:t> </a:t>
            </a:r>
          </a:p>
          <a:p>
            <a:r>
              <a:rPr lang="eu-ES" sz="1200" dirty="0"/>
              <a:t>Kalian gora, kalian behera,</a:t>
            </a:r>
          </a:p>
          <a:p>
            <a:r>
              <a:rPr lang="eu-ES" sz="1200" dirty="0"/>
              <a:t>kalian gora zezena.</a:t>
            </a:r>
          </a:p>
          <a:p>
            <a:r>
              <a:rPr lang="eu-ES" sz="1200" dirty="0"/>
              <a:t>ai, </a:t>
            </a:r>
            <a:r>
              <a:rPr lang="eu-ES" sz="1200" dirty="0" err="1"/>
              <a:t>ai</a:t>
            </a:r>
            <a:r>
              <a:rPr lang="eu-ES" sz="1200" dirty="0"/>
              <a:t>, </a:t>
            </a:r>
            <a:r>
              <a:rPr lang="eu-ES" sz="1200" dirty="0" err="1"/>
              <a:t>ai</a:t>
            </a:r>
            <a:r>
              <a:rPr lang="eu-ES" sz="1200" dirty="0"/>
              <a:t>, </a:t>
            </a:r>
            <a:r>
              <a:rPr lang="eu-ES" sz="1200" dirty="0" err="1"/>
              <a:t>ai</a:t>
            </a:r>
            <a:endParaRPr lang="eu-ES" sz="1200" dirty="0"/>
          </a:p>
          <a:p>
            <a:r>
              <a:rPr lang="eu-ES" sz="1200" dirty="0"/>
              <a:t>kalian gora, kalian behera,</a:t>
            </a:r>
          </a:p>
          <a:p>
            <a:r>
              <a:rPr lang="eu-ES" sz="1200" dirty="0"/>
              <a:t>kalian gora zezena.</a:t>
            </a:r>
          </a:p>
          <a:p>
            <a:r>
              <a:rPr lang="eu-ES" sz="1200" dirty="0"/>
              <a:t> </a:t>
            </a:r>
          </a:p>
          <a:p>
            <a:r>
              <a:rPr lang="eu-ES" sz="1200" dirty="0"/>
              <a:t>Kalian gora, kalian behera,</a:t>
            </a:r>
          </a:p>
          <a:p>
            <a:r>
              <a:rPr lang="eu-ES" sz="1200" dirty="0"/>
              <a:t>kalian gora, kalian behera,</a:t>
            </a:r>
          </a:p>
          <a:p>
            <a:r>
              <a:rPr lang="eu-ES" sz="1200" dirty="0"/>
              <a:t>kalian gora, kalian behera,</a:t>
            </a:r>
          </a:p>
          <a:p>
            <a:r>
              <a:rPr lang="eu-ES" sz="1200" dirty="0"/>
              <a:t>kalian gora zezena.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2"/>
          <p:cNvSpPr>
            <a:spLocks noChangeArrowheads="1"/>
          </p:cNvSpPr>
          <p:nvPr/>
        </p:nvSpPr>
        <p:spPr bwMode="auto">
          <a:xfrm>
            <a:off x="90116" y="324247"/>
            <a:ext cx="2409232" cy="346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176" tIns="49588" rIns="99176" bIns="49588">
            <a:spAutoFit/>
          </a:bodyPr>
          <a:lstStyle/>
          <a:p>
            <a:pPr defTabSz="992188" eaLnBrk="1" hangingPunct="1"/>
            <a:r>
              <a:rPr lang="es-ES_tradnl" altLang="es-ES" sz="1600" b="1" i="1" dirty="0" smtClean="0">
                <a:latin typeface="Cambria" panose="02040503050406030204" pitchFamily="18" charset="0"/>
              </a:rPr>
              <a:t>24</a:t>
            </a:r>
            <a:r>
              <a:rPr lang="es-ES_tradnl" altLang="es-ES" sz="1600" b="1" i="1" dirty="0" smtClean="0">
                <a:latin typeface="Cambria" panose="02040503050406030204" pitchFamily="18" charset="0"/>
              </a:rPr>
              <a:t>. </a:t>
            </a:r>
            <a:r>
              <a:rPr lang="es-ES_tradnl" altLang="es-ES" sz="1600" b="1" i="1" dirty="0" smtClean="0">
                <a:latin typeface="Cambria" panose="02040503050406030204" pitchFamily="18" charset="0"/>
              </a:rPr>
              <a:t>BEHIN BETIKO</a:t>
            </a:r>
            <a:endParaRPr lang="eu-ES" sz="1400" dirty="0"/>
          </a:p>
        </p:txBody>
      </p:sp>
      <p:sp>
        <p:nvSpPr>
          <p:cNvPr id="16" name="Rectángulo 20"/>
          <p:cNvSpPr>
            <a:spLocks noChangeArrowheads="1"/>
          </p:cNvSpPr>
          <p:nvPr/>
        </p:nvSpPr>
        <p:spPr bwMode="auto">
          <a:xfrm>
            <a:off x="5450205" y="324247"/>
            <a:ext cx="2704807" cy="7025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176" tIns="49588" rIns="99176" bIns="49588">
            <a:spAutoFit/>
          </a:bodyPr>
          <a:lstStyle/>
          <a:p>
            <a:pPr defTabSz="992188" eaLnBrk="1" hangingPunct="1"/>
            <a:r>
              <a:rPr lang="es-ES" altLang="es-ES" sz="1600" b="1" i="1" dirty="0" smtClean="0">
                <a:latin typeface="Cambria" panose="02040503050406030204" pitchFamily="18" charset="0"/>
              </a:rPr>
              <a:t>4. BADIRA HIRU ASTE</a:t>
            </a:r>
            <a:endParaRPr lang="es-ES" altLang="es-ES" sz="1400" dirty="0">
              <a:latin typeface="Cambria" panose="02040503050406030204" pitchFamily="18" charset="0"/>
            </a:endParaRPr>
          </a:p>
          <a:p>
            <a:pPr defTabSz="992188" eaLnBrk="1" hangingPunct="1"/>
            <a:endParaRPr lang="es-ES" altLang="es-ES" sz="1400" dirty="0" smtClean="0">
              <a:latin typeface="Cambria" panose="02040503050406030204" pitchFamily="18" charset="0"/>
            </a:endParaRPr>
          </a:p>
          <a:p>
            <a:pPr defTabSz="992188" eaLnBrk="1" hangingPunct="1"/>
            <a:endParaRPr lang="es-ES" altLang="es-ES" sz="1400" dirty="0">
              <a:latin typeface="Cambria" panose="02040503050406030204" pitchFamily="18" charset="0"/>
            </a:endParaRPr>
          </a:p>
          <a:p>
            <a:r>
              <a:rPr lang="eu-ES" sz="1400" dirty="0"/>
              <a:t>Iskin </a:t>
            </a:r>
            <a:r>
              <a:rPr lang="eu-ES" sz="1400" dirty="0" err="1"/>
              <a:t>hontatik</a:t>
            </a:r>
            <a:r>
              <a:rPr lang="eu-ES" sz="1400" dirty="0"/>
              <a:t> idazten </a:t>
            </a:r>
            <a:r>
              <a:rPr lang="eu-ES" sz="1400" dirty="0" smtClean="0"/>
              <a:t>dizut</a:t>
            </a:r>
          </a:p>
          <a:p>
            <a:r>
              <a:rPr lang="eu-ES" sz="1400" dirty="0" smtClean="0"/>
              <a:t> </a:t>
            </a:r>
            <a:r>
              <a:rPr lang="eu-ES" sz="1400" dirty="0"/>
              <a:t>azken aldian </a:t>
            </a:r>
            <a:r>
              <a:rPr lang="eu-ES" sz="1400" dirty="0" smtClean="0"/>
              <a:t>bezala</a:t>
            </a:r>
          </a:p>
          <a:p>
            <a:r>
              <a:rPr lang="eu-ES" sz="1400" dirty="0" smtClean="0"/>
              <a:t> </a:t>
            </a:r>
            <a:r>
              <a:rPr lang="eu-ES" sz="1400" dirty="0"/>
              <a:t>egia da bai sasoi </a:t>
            </a:r>
            <a:r>
              <a:rPr lang="eu-ES" sz="1400" dirty="0" smtClean="0"/>
              <a:t>honetan</a:t>
            </a:r>
          </a:p>
          <a:p>
            <a:r>
              <a:rPr lang="eu-ES" sz="1400" dirty="0" smtClean="0"/>
              <a:t> </a:t>
            </a:r>
            <a:r>
              <a:rPr lang="eu-ES" sz="1400" dirty="0"/>
              <a:t>hotza egiten duela </a:t>
            </a:r>
            <a:endParaRPr lang="eu-ES" sz="1400" dirty="0" smtClean="0"/>
          </a:p>
          <a:p>
            <a:r>
              <a:rPr lang="eu-ES" sz="1400" b="1" dirty="0" smtClean="0"/>
              <a:t>neska </a:t>
            </a:r>
            <a:r>
              <a:rPr lang="eu-ES" sz="1400" b="1" dirty="0"/>
              <a:t>gazte bat ezagutu </a:t>
            </a:r>
            <a:r>
              <a:rPr lang="eu-ES" sz="1400" b="1" dirty="0" smtClean="0"/>
              <a:t>dut</a:t>
            </a:r>
          </a:p>
          <a:p>
            <a:r>
              <a:rPr lang="eu-ES" sz="1400" b="1" dirty="0" smtClean="0"/>
              <a:t>hiru </a:t>
            </a:r>
            <a:r>
              <a:rPr lang="eu-ES" sz="1400" b="1" dirty="0"/>
              <a:t>aste badirela </a:t>
            </a:r>
            <a:endParaRPr lang="eu-ES" sz="1400" b="1" dirty="0" smtClean="0"/>
          </a:p>
          <a:p>
            <a:r>
              <a:rPr lang="eu-ES" sz="1400" b="1" dirty="0" smtClean="0"/>
              <a:t>esango </a:t>
            </a:r>
            <a:r>
              <a:rPr lang="eu-ES" sz="1400" b="1" dirty="0"/>
              <a:t>nuke bere begiek </a:t>
            </a:r>
            <a:endParaRPr lang="eu-ES" sz="1400" b="1" dirty="0" smtClean="0"/>
          </a:p>
          <a:p>
            <a:r>
              <a:rPr lang="eu-ES" sz="1400" b="1" dirty="0" smtClean="0"/>
              <a:t>Erraz sorgindu </a:t>
            </a:r>
            <a:r>
              <a:rPr lang="eu-ES" sz="1400" b="1" dirty="0"/>
              <a:t>nautela </a:t>
            </a:r>
            <a:endParaRPr lang="eu-ES" sz="1400" b="1" dirty="0" smtClean="0"/>
          </a:p>
          <a:p>
            <a:r>
              <a:rPr lang="eu-ES" sz="1400" dirty="0" smtClean="0"/>
              <a:t>Azken </a:t>
            </a:r>
            <a:r>
              <a:rPr lang="eu-ES" sz="1400" dirty="0"/>
              <a:t>bidai hau ez duzu </a:t>
            </a:r>
            <a:r>
              <a:rPr lang="eu-ES" sz="1400" dirty="0" smtClean="0"/>
              <a:t>izan</a:t>
            </a:r>
          </a:p>
          <a:p>
            <a:r>
              <a:rPr lang="eu-ES" sz="1400" dirty="0" smtClean="0"/>
              <a:t> </a:t>
            </a:r>
            <a:r>
              <a:rPr lang="eu-ES" sz="1400" dirty="0"/>
              <a:t>etxe ondotik </a:t>
            </a:r>
            <a:r>
              <a:rPr lang="eu-ES" sz="1400" dirty="0" smtClean="0"/>
              <a:t>ihesa</a:t>
            </a:r>
          </a:p>
          <a:p>
            <a:r>
              <a:rPr lang="eu-ES" sz="1400" dirty="0" smtClean="0"/>
              <a:t> </a:t>
            </a:r>
            <a:r>
              <a:rPr lang="eu-ES" sz="1400" dirty="0"/>
              <a:t>nigandik </a:t>
            </a:r>
            <a:r>
              <a:rPr lang="eu-ES" sz="1400" dirty="0" err="1"/>
              <a:t>hurrun</a:t>
            </a:r>
            <a:r>
              <a:rPr lang="eu-ES" sz="1400" dirty="0"/>
              <a:t> aurkitu </a:t>
            </a:r>
            <a:r>
              <a:rPr lang="eu-ES" sz="1400" dirty="0" smtClean="0"/>
              <a:t>arren</a:t>
            </a:r>
          </a:p>
          <a:p>
            <a:r>
              <a:rPr lang="eu-ES" sz="1400" dirty="0" smtClean="0"/>
              <a:t> </a:t>
            </a:r>
            <a:r>
              <a:rPr lang="eu-ES" sz="1400" dirty="0"/>
              <a:t>hara itzultzeko ametsa </a:t>
            </a:r>
            <a:endParaRPr lang="eu-ES" sz="1400" dirty="0" smtClean="0"/>
          </a:p>
          <a:p>
            <a:r>
              <a:rPr lang="eu-ES" sz="1400" b="1" dirty="0" smtClean="0"/>
              <a:t>zuekin </a:t>
            </a:r>
            <a:r>
              <a:rPr lang="eu-ES" sz="1400" b="1" dirty="0"/>
              <a:t>beti oroitzen </a:t>
            </a:r>
            <a:r>
              <a:rPr lang="eu-ES" sz="1400" b="1" dirty="0" smtClean="0"/>
              <a:t>banaiz</a:t>
            </a:r>
          </a:p>
          <a:p>
            <a:r>
              <a:rPr lang="eu-ES" sz="1400" b="1" dirty="0" smtClean="0"/>
              <a:t> </a:t>
            </a:r>
            <a:r>
              <a:rPr lang="eu-ES" sz="1400" b="1" dirty="0"/>
              <a:t>ahaztu naizenik ez pentsa sentimenduak esaten baina </a:t>
            </a:r>
            <a:endParaRPr lang="eu-ES" sz="1400" b="1" dirty="0" smtClean="0"/>
          </a:p>
          <a:p>
            <a:r>
              <a:rPr lang="eu-ES" sz="1400" b="1" dirty="0" smtClean="0"/>
              <a:t>ez </a:t>
            </a:r>
            <a:r>
              <a:rPr lang="eu-ES" sz="1400" b="1" dirty="0"/>
              <a:t>da hain gauza erreza </a:t>
            </a:r>
            <a:endParaRPr lang="eu-ES" sz="1400" b="1" dirty="0" smtClean="0"/>
          </a:p>
          <a:p>
            <a:r>
              <a:rPr lang="eu-ES" sz="1400" dirty="0" smtClean="0"/>
              <a:t> </a:t>
            </a:r>
            <a:r>
              <a:rPr lang="eu-ES" sz="1400" dirty="0"/>
              <a:t>Orain goizean goizik hartzen dut mendebalderako </a:t>
            </a:r>
            <a:r>
              <a:rPr lang="eu-ES" sz="1400" dirty="0" smtClean="0"/>
              <a:t>trena</a:t>
            </a:r>
          </a:p>
          <a:p>
            <a:r>
              <a:rPr lang="eu-ES" sz="1400" dirty="0" smtClean="0"/>
              <a:t> </a:t>
            </a:r>
            <a:r>
              <a:rPr lang="eu-ES" sz="1400" dirty="0"/>
              <a:t>harrizko zoru </a:t>
            </a:r>
            <a:r>
              <a:rPr lang="eu-ES" sz="1400" dirty="0" smtClean="0"/>
              <a:t>ahaztuetan</a:t>
            </a:r>
          </a:p>
          <a:p>
            <a:r>
              <a:rPr lang="eu-ES" sz="1400" dirty="0" smtClean="0"/>
              <a:t> </a:t>
            </a:r>
            <a:r>
              <a:rPr lang="eu-ES" sz="1400" dirty="0"/>
              <a:t>biderik eta </a:t>
            </a:r>
            <a:r>
              <a:rPr lang="eu-ES" sz="1400" dirty="0" smtClean="0"/>
              <a:t>zaharrena</a:t>
            </a:r>
          </a:p>
          <a:p>
            <a:r>
              <a:rPr lang="eu-ES" sz="1400" b="1" dirty="0" smtClean="0"/>
              <a:t> </a:t>
            </a:r>
            <a:r>
              <a:rPr lang="eu-ES" sz="1400" b="1" dirty="0"/>
              <a:t>bizitzak sarri erakusten du </a:t>
            </a:r>
            <a:endParaRPr lang="eu-ES" sz="1400" b="1" dirty="0" smtClean="0"/>
          </a:p>
          <a:p>
            <a:r>
              <a:rPr lang="eu-ES" sz="1400" b="1" dirty="0" smtClean="0"/>
              <a:t>badena </a:t>
            </a:r>
            <a:r>
              <a:rPr lang="eu-ES" sz="1400" b="1" dirty="0"/>
              <a:t>eta ez dena </a:t>
            </a:r>
            <a:endParaRPr lang="eu-ES" sz="1400" b="1" dirty="0" smtClean="0"/>
          </a:p>
          <a:p>
            <a:r>
              <a:rPr lang="eu-ES" sz="1400" b="1" dirty="0" smtClean="0"/>
              <a:t>inoiz </a:t>
            </a:r>
            <a:r>
              <a:rPr lang="eu-ES" sz="1400" b="1" dirty="0"/>
              <a:t>latz hartu banindu ere gaur gozo hartu nauena </a:t>
            </a:r>
            <a:endParaRPr lang="eu-ES" sz="1400" b="1" dirty="0" smtClean="0"/>
          </a:p>
          <a:p>
            <a:r>
              <a:rPr lang="eu-ES" sz="1400" dirty="0" smtClean="0"/>
              <a:t> </a:t>
            </a:r>
            <a:r>
              <a:rPr lang="eu-ES" sz="1400" dirty="0"/>
              <a:t>Lantzean baina, egun luzeetan bihotza egoten da </a:t>
            </a:r>
            <a:r>
              <a:rPr lang="eu-ES" sz="1400" dirty="0" smtClean="0"/>
              <a:t>triste</a:t>
            </a:r>
          </a:p>
          <a:p>
            <a:r>
              <a:rPr lang="eu-ES" sz="1400" dirty="0" smtClean="0"/>
              <a:t> </a:t>
            </a:r>
            <a:r>
              <a:rPr lang="eu-ES" sz="1400" dirty="0"/>
              <a:t>agindutako promesa hura </a:t>
            </a:r>
            <a:endParaRPr lang="eu-ES" sz="1400" dirty="0" smtClean="0"/>
          </a:p>
          <a:p>
            <a:r>
              <a:rPr lang="eu-ES" sz="1400" dirty="0" smtClean="0"/>
              <a:t>ezin </a:t>
            </a:r>
            <a:r>
              <a:rPr lang="eu-ES" sz="1400" dirty="0" err="1"/>
              <a:t>kunplidu</a:t>
            </a:r>
            <a:r>
              <a:rPr lang="eu-ES" sz="1400" dirty="0"/>
              <a:t> </a:t>
            </a:r>
            <a:r>
              <a:rPr lang="eu-ES" sz="1400" dirty="0" smtClean="0"/>
              <a:t>nezake</a:t>
            </a:r>
            <a:endParaRPr lang="es-ES" altLang="es-ES" sz="1400" dirty="0">
              <a:latin typeface="Cambria" panose="020405030504060302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8033399" y="684287"/>
            <a:ext cx="2497877" cy="2470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176" tIns="49588" rIns="99176" bIns="49588">
            <a:spAutoFit/>
          </a:bodyPr>
          <a:lstStyle/>
          <a:p>
            <a:r>
              <a:rPr lang="eu-ES" sz="1400" dirty="0"/>
              <a:t>"loriak udan" kantatzen baitut inoiz gutxitan ez uste </a:t>
            </a:r>
            <a:endParaRPr lang="eu-ES" sz="1400" dirty="0" smtClean="0"/>
          </a:p>
          <a:p>
            <a:r>
              <a:rPr lang="eu-ES" sz="1400" dirty="0" smtClean="0"/>
              <a:t>letrak </a:t>
            </a:r>
            <a:r>
              <a:rPr lang="eu-ES" sz="1400" dirty="0"/>
              <a:t>ez ditut oraindik ahaztu akordatzen naiz hainbeste </a:t>
            </a:r>
            <a:r>
              <a:rPr lang="eu-ES" sz="1400" b="1" dirty="0"/>
              <a:t>"loriak udan" kantatzen baitut inoiz gutxitan ez uste letrak ez ditut oraindik ahaztu akordatzen naiz hainbeste</a:t>
            </a:r>
          </a:p>
          <a:p>
            <a:r>
              <a:rPr lang="eu-ES" sz="1400" dirty="0"/>
              <a:t/>
            </a:r>
            <a:br>
              <a:rPr lang="eu-ES" sz="1400" dirty="0"/>
            </a:br>
            <a:endParaRPr lang="es-ES" altLang="es-ES" sz="1400" dirty="0">
              <a:latin typeface="Cambria" panose="02040503050406030204" pitchFamily="18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4772" y="756295"/>
            <a:ext cx="775861" cy="348647"/>
          </a:xfrm>
          <a:prstGeom prst="rect">
            <a:avLst/>
          </a:prstGeom>
        </p:spPr>
      </p:pic>
      <p:sp>
        <p:nvSpPr>
          <p:cNvPr id="12" name="Flecha curvada hacia arriba 11"/>
          <p:cNvSpPr/>
          <p:nvPr/>
        </p:nvSpPr>
        <p:spPr bwMode="auto">
          <a:xfrm flipV="1">
            <a:off x="7891762" y="324247"/>
            <a:ext cx="733510" cy="225901"/>
          </a:xfrm>
          <a:prstGeom prst="curvedUpArrow">
            <a:avLst>
              <a:gd name="adj1" fmla="val 25000"/>
              <a:gd name="adj2" fmla="val 122188"/>
              <a:gd name="adj3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2499348" y="332059"/>
            <a:ext cx="25383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i="1" dirty="0" smtClean="0">
                <a:latin typeface="Cambria" panose="02040503050406030204" pitchFamily="18" charset="0"/>
              </a:rPr>
              <a:t>25.</a:t>
            </a:r>
            <a:r>
              <a:rPr lang="es-ES" sz="1600" b="1" i="1" dirty="0" smtClean="0">
                <a:latin typeface="Cambria" panose="02040503050406030204" pitchFamily="18" charset="0"/>
              </a:rPr>
              <a:t> </a:t>
            </a:r>
            <a:r>
              <a:rPr lang="eu-ES" sz="1400" dirty="0"/>
              <a:t> </a:t>
            </a: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272" y="3836805"/>
            <a:ext cx="1638300" cy="257175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78148" y="402180"/>
            <a:ext cx="223224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endParaRPr lang="eu-ES" sz="1200" b="1" dirty="0"/>
          </a:p>
          <a:p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Behin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betiko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behin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betiko</a:t>
            </a:r>
            <a:r>
              <a:rPr lang="es-ES" sz="1400" dirty="0">
                <a:latin typeface="Cambria" panose="02040503050406030204" pitchFamily="18" charset="0"/>
              </a:rPr>
              <a:t/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>
                <a:latin typeface="Cambria" panose="02040503050406030204" pitchFamily="18" charset="0"/>
              </a:rPr>
              <a:t>sinple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bezain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tinko</a:t>
            </a:r>
            <a:r>
              <a:rPr lang="es-ES" sz="1400" dirty="0">
                <a:latin typeface="Cambria" panose="02040503050406030204" pitchFamily="18" charset="0"/>
              </a:rPr>
              <a:t/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>
                <a:latin typeface="Cambria" panose="02040503050406030204" pitchFamily="18" charset="0"/>
              </a:rPr>
              <a:t>ez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dugu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etsiko</a:t>
            </a:r>
            <a:r>
              <a:rPr lang="es-ES" sz="1400" dirty="0" smtClean="0">
                <a:latin typeface="Cambria" panose="02040503050406030204" pitchFamily="18" charset="0"/>
              </a:rPr>
              <a:t>.</a:t>
            </a:r>
            <a:r>
              <a:rPr lang="es-ES" sz="1400" dirty="0">
                <a:latin typeface="Cambria" panose="02040503050406030204" pitchFamily="18" charset="0"/>
              </a:rPr>
              <a:t/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>
                <a:latin typeface="Cambria" panose="02040503050406030204" pitchFamily="18" charset="0"/>
              </a:rPr>
              <a:t>Behin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betiko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behin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betiko</a:t>
            </a:r>
            <a:r>
              <a:rPr lang="es-ES" sz="1400" dirty="0">
                <a:latin typeface="Cambria" panose="02040503050406030204" pitchFamily="18" charset="0"/>
              </a:rPr>
              <a:t/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>
                <a:latin typeface="Cambria" panose="02040503050406030204" pitchFamily="18" charset="0"/>
              </a:rPr>
              <a:t>sinple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bezain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tinko</a:t>
            </a:r>
            <a:r>
              <a:rPr lang="es-ES" sz="1400" dirty="0">
                <a:latin typeface="Cambria" panose="02040503050406030204" pitchFamily="18" charset="0"/>
              </a:rPr>
              <a:t/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>
                <a:latin typeface="Cambria" panose="02040503050406030204" pitchFamily="18" charset="0"/>
              </a:rPr>
              <a:t>Euskaraz</a:t>
            </a:r>
            <a:r>
              <a:rPr lang="es-ES" sz="1400" dirty="0">
                <a:latin typeface="Cambria" panose="02040503050406030204" pitchFamily="18" charset="0"/>
              </a:rPr>
              <a:t> eta </a:t>
            </a:r>
            <a:r>
              <a:rPr lang="es-ES" sz="1400" dirty="0" err="1">
                <a:latin typeface="Cambria" panose="02040503050406030204" pitchFamily="18" charset="0"/>
              </a:rPr>
              <a:t>kitto</a:t>
            </a:r>
            <a:r>
              <a:rPr lang="es-ES" sz="1400" dirty="0" smtClean="0">
                <a:latin typeface="Cambria" panose="02040503050406030204" pitchFamily="18" charset="0"/>
              </a:rPr>
              <a:t>!</a:t>
            </a:r>
          </a:p>
          <a:p>
            <a:r>
              <a:rPr lang="es-ES" sz="1400" dirty="0">
                <a:latin typeface="Cambria" panose="02040503050406030204" pitchFamily="18" charset="0"/>
              </a:rPr>
              <a:t/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>
                <a:latin typeface="Cambria" panose="02040503050406030204" pitchFamily="18" charset="0"/>
              </a:rPr>
              <a:t>Etxean</a:t>
            </a:r>
            <a:r>
              <a:rPr lang="es-ES" sz="1400" dirty="0">
                <a:latin typeface="Cambria" panose="02040503050406030204" pitchFamily="18" charset="0"/>
              </a:rPr>
              <a:t> eta </a:t>
            </a:r>
            <a:r>
              <a:rPr lang="es-ES" sz="1400" dirty="0" err="1">
                <a:latin typeface="Cambria" panose="02040503050406030204" pitchFamily="18" charset="0"/>
              </a:rPr>
              <a:t>kalean</a:t>
            </a:r>
            <a:r>
              <a:rPr lang="es-ES" sz="1400" dirty="0">
                <a:latin typeface="Cambria" panose="02040503050406030204" pitchFamily="18" charset="0"/>
              </a:rPr>
              <a:t/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>
                <a:latin typeface="Cambria" panose="02040503050406030204" pitchFamily="18" charset="0"/>
              </a:rPr>
              <a:t>berdin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berdin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jolasean</a:t>
            </a:r>
            <a:r>
              <a:rPr lang="es-ES" sz="1400" dirty="0">
                <a:latin typeface="Cambria" panose="02040503050406030204" pitchFamily="18" charset="0"/>
              </a:rPr>
              <a:t>,</a:t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>
                <a:latin typeface="Cambria" panose="02040503050406030204" pitchFamily="18" charset="0"/>
              </a:rPr>
              <a:t>eskolan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lanean</a:t>
            </a:r>
            <a:r>
              <a:rPr lang="es-ES" sz="1400" dirty="0">
                <a:latin typeface="Cambria" panose="02040503050406030204" pitchFamily="18" charset="0"/>
              </a:rPr>
              <a:t>,</a:t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 smtClean="0"/>
              <a:t>borrokan</a:t>
            </a:r>
            <a:r>
              <a:rPr lang="es-ES" sz="1400" dirty="0" smtClean="0"/>
              <a:t> </a:t>
            </a:r>
            <a:r>
              <a:rPr lang="es-ES" sz="1400" dirty="0" smtClean="0">
                <a:latin typeface="Cambria" panose="02040503050406030204" pitchFamily="18" charset="0"/>
              </a:rPr>
              <a:t>eta </a:t>
            </a:r>
            <a:r>
              <a:rPr lang="es-ES" sz="1400" dirty="0" err="1" smtClean="0">
                <a:latin typeface="Cambria" panose="02040503050406030204" pitchFamily="18" charset="0"/>
              </a:rPr>
              <a:t>pakean</a:t>
            </a:r>
            <a:r>
              <a:rPr lang="es-ES" sz="1400" dirty="0" smtClean="0">
                <a:latin typeface="Cambria" panose="02040503050406030204" pitchFamily="18" charset="0"/>
              </a:rPr>
              <a:t>.</a:t>
            </a:r>
          </a:p>
          <a:p>
            <a:r>
              <a:rPr lang="es-ES" sz="1400" dirty="0">
                <a:latin typeface="Cambria" panose="02040503050406030204" pitchFamily="18" charset="0"/>
              </a:rPr>
              <a:t/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>
                <a:latin typeface="Cambria" panose="02040503050406030204" pitchFamily="18" charset="0"/>
              </a:rPr>
              <a:t>Dakitenek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 smtClean="0">
                <a:latin typeface="Cambria" panose="02040503050406030204" pitchFamily="18" charset="0"/>
              </a:rPr>
              <a:t>erabiliz</a:t>
            </a:r>
            <a:r>
              <a:rPr lang="es-ES" sz="1400" dirty="0">
                <a:latin typeface="Cambria" panose="02040503050406030204" pitchFamily="18" charset="0"/>
              </a:rPr>
              <a:t/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>
                <a:latin typeface="Cambria" panose="02040503050406030204" pitchFamily="18" charset="0"/>
              </a:rPr>
              <a:t>ez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dakitenek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ikasiz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>
                <a:latin typeface="Cambria" panose="02040503050406030204" pitchFamily="18" charset="0"/>
              </a:rPr>
              <a:t>Herri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bat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osaturik</a:t>
            </a:r>
            <a:r>
              <a:rPr lang="es-ES" sz="1400" dirty="0">
                <a:latin typeface="Cambria" panose="02040503050406030204" pitchFamily="18" charset="0"/>
              </a:rPr>
              <a:t/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>
                <a:latin typeface="Cambria" panose="02040503050406030204" pitchFamily="18" charset="0"/>
              </a:rPr>
              <a:t>euskaraz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nahi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dugu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 smtClean="0">
                <a:latin typeface="Cambria" panose="02040503050406030204" pitchFamily="18" charset="0"/>
              </a:rPr>
              <a:t>bizi</a:t>
            </a:r>
            <a:r>
              <a:rPr lang="es-ES" sz="1400" dirty="0" smtClean="0">
                <a:latin typeface="Cambria" panose="02040503050406030204" pitchFamily="18" charset="0"/>
              </a:rPr>
              <a:t>.</a:t>
            </a:r>
          </a:p>
          <a:p>
            <a:r>
              <a:rPr lang="es-ES" sz="1400" dirty="0">
                <a:latin typeface="Cambria" panose="02040503050406030204" pitchFamily="18" charset="0"/>
              </a:rPr>
              <a:t/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>
                <a:latin typeface="Cambria" panose="02040503050406030204" pitchFamily="18" charset="0"/>
              </a:rPr>
              <a:t>Hasi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etxetik</a:t>
            </a:r>
            <a:r>
              <a:rPr lang="es-ES" sz="1400" dirty="0">
                <a:latin typeface="Cambria" panose="02040503050406030204" pitchFamily="18" charset="0"/>
              </a:rPr>
              <a:t> eta </a:t>
            </a:r>
            <a:r>
              <a:rPr lang="es-ES" sz="1400" dirty="0" err="1">
                <a:latin typeface="Cambria" panose="02040503050406030204" pitchFamily="18" charset="0"/>
              </a:rPr>
              <a:t>kalera</a:t>
            </a:r>
            <a:r>
              <a:rPr lang="es-ES" sz="1400" dirty="0">
                <a:latin typeface="Cambria" panose="02040503050406030204" pitchFamily="18" charset="0"/>
              </a:rPr>
              <a:t/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>
                <a:latin typeface="Cambria" panose="02040503050406030204" pitchFamily="18" charset="0"/>
              </a:rPr>
              <a:t>hasi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kaletik</a:t>
            </a:r>
            <a:r>
              <a:rPr lang="es-ES" sz="1400" dirty="0">
                <a:latin typeface="Cambria" panose="02040503050406030204" pitchFamily="18" charset="0"/>
              </a:rPr>
              <a:t> eta </a:t>
            </a:r>
            <a:r>
              <a:rPr lang="es-ES" sz="1400" dirty="0" err="1">
                <a:latin typeface="Cambria" panose="02040503050406030204" pitchFamily="18" charset="0"/>
              </a:rPr>
              <a:t>etxera</a:t>
            </a:r>
            <a:r>
              <a:rPr lang="es-ES" sz="1400" dirty="0">
                <a:latin typeface="Cambria" panose="02040503050406030204" pitchFamily="18" charset="0"/>
              </a:rPr>
              <a:t>,</a:t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>
                <a:latin typeface="Cambria" panose="02040503050406030204" pitchFamily="18" charset="0"/>
              </a:rPr>
              <a:t>martxan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jarri</a:t>
            </a:r>
            <a:r>
              <a:rPr lang="es-ES" sz="1400" dirty="0">
                <a:latin typeface="Cambria" panose="02040503050406030204" pitchFamily="18" charset="0"/>
              </a:rPr>
              <a:t> da </a:t>
            </a:r>
            <a:r>
              <a:rPr lang="es-ES" sz="1400" dirty="0" err="1">
                <a:latin typeface="Cambria" panose="02040503050406030204" pitchFamily="18" charset="0"/>
              </a:rPr>
              <a:t>lege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berri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bat</a:t>
            </a:r>
            <a:r>
              <a:rPr lang="es-ES" sz="1400" dirty="0">
                <a:latin typeface="Cambria" panose="02040503050406030204" pitchFamily="18" charset="0"/>
              </a:rPr>
              <a:t>:</a:t>
            </a:r>
            <a:br>
              <a:rPr lang="es-ES" sz="1400" dirty="0">
                <a:latin typeface="Cambria" panose="02040503050406030204" pitchFamily="18" charset="0"/>
              </a:rPr>
            </a:br>
            <a:r>
              <a:rPr lang="es-ES" sz="1400" dirty="0" err="1">
                <a:latin typeface="Cambria" panose="02040503050406030204" pitchFamily="18" charset="0"/>
              </a:rPr>
              <a:t>euskaraz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Euskal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Herrian</a:t>
            </a:r>
            <a:r>
              <a:rPr lang="es-ES" sz="1400" dirty="0">
                <a:latin typeface="Cambria" panose="02040503050406030204" pitchFamily="18" charset="0"/>
              </a:rPr>
              <a:t> (bis)</a:t>
            </a:r>
            <a:endParaRPr lang="eu-ES" sz="1400" dirty="0">
              <a:latin typeface="Cambria" panose="02040503050406030204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867658" y="324247"/>
            <a:ext cx="5346700" cy="73866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400" b="1" i="1" dirty="0"/>
              <a:t>EUSKAL HERRIAN EUSKARAZ</a:t>
            </a:r>
            <a:endParaRPr lang="eu-ES" sz="1400" b="1" i="1" dirty="0"/>
          </a:p>
          <a:p>
            <a:r>
              <a:rPr lang="es-ES" sz="1400" b="1" i="1" dirty="0"/>
              <a:t> </a:t>
            </a:r>
            <a:endParaRPr lang="eu-ES" sz="1400" b="1" i="1" dirty="0"/>
          </a:p>
          <a:p>
            <a:r>
              <a:rPr lang="es-ES" sz="1400" dirty="0" err="1"/>
              <a:t>Euskal</a:t>
            </a:r>
            <a:r>
              <a:rPr lang="es-ES" sz="1400" dirty="0"/>
              <a:t> </a:t>
            </a:r>
            <a:r>
              <a:rPr lang="es-ES" sz="1400" dirty="0" err="1"/>
              <a:t>Herrian</a:t>
            </a:r>
            <a:r>
              <a:rPr lang="es-ES" sz="1400" dirty="0"/>
              <a:t> </a:t>
            </a:r>
            <a:r>
              <a:rPr lang="es-ES" sz="1400" dirty="0" err="1"/>
              <a:t>euskaraz</a:t>
            </a:r>
            <a:r>
              <a:rPr lang="es-ES" sz="1400" dirty="0"/>
              <a:t> </a:t>
            </a:r>
            <a:br>
              <a:rPr lang="es-ES" sz="1400" dirty="0"/>
            </a:br>
            <a:r>
              <a:rPr lang="es-ES" sz="1400" dirty="0" err="1"/>
              <a:t>nahi</a:t>
            </a:r>
            <a:r>
              <a:rPr lang="es-ES" sz="1400" dirty="0"/>
              <a:t> </a:t>
            </a:r>
            <a:r>
              <a:rPr lang="es-ES" sz="1400" dirty="0" err="1"/>
              <a:t>dugu</a:t>
            </a:r>
            <a:r>
              <a:rPr lang="es-ES" sz="1400" dirty="0"/>
              <a:t> </a:t>
            </a:r>
            <a:r>
              <a:rPr lang="es-ES" sz="1400" dirty="0" err="1"/>
              <a:t>hitz</a:t>
            </a:r>
            <a:r>
              <a:rPr lang="es-ES" sz="1400" dirty="0"/>
              <a:t> eta jolas, </a:t>
            </a:r>
            <a:br>
              <a:rPr lang="es-ES" sz="1400" dirty="0"/>
            </a:br>
            <a:r>
              <a:rPr lang="es-ES" sz="1400" dirty="0" err="1"/>
              <a:t>lan</a:t>
            </a:r>
            <a:r>
              <a:rPr lang="es-ES" sz="1400" dirty="0"/>
              <a:t> eta </a:t>
            </a:r>
            <a:r>
              <a:rPr lang="es-ES" sz="1400" dirty="0" err="1"/>
              <a:t>bizi</a:t>
            </a:r>
            <a:r>
              <a:rPr lang="es-ES" sz="1400" dirty="0"/>
              <a:t> </a:t>
            </a:r>
            <a:r>
              <a:rPr lang="es-ES" sz="1400" dirty="0" err="1"/>
              <a:t>euskaraz</a:t>
            </a:r>
            <a:r>
              <a:rPr lang="es-ES" sz="1400" dirty="0"/>
              <a:t> eta </a:t>
            </a:r>
            <a:br>
              <a:rPr lang="es-ES" sz="1400" dirty="0"/>
            </a:br>
            <a:r>
              <a:rPr lang="es-ES" sz="1400" dirty="0" err="1"/>
              <a:t>hortara</a:t>
            </a:r>
            <a:r>
              <a:rPr lang="es-ES" sz="1400" dirty="0"/>
              <a:t> </a:t>
            </a:r>
            <a:r>
              <a:rPr lang="es-ES" sz="1400" dirty="0" err="1"/>
              <a:t>goaz</a:t>
            </a:r>
            <a:r>
              <a:rPr lang="es-ES" sz="1400" dirty="0"/>
              <a:t>, </a:t>
            </a:r>
            <a:br>
              <a:rPr lang="es-ES" sz="1400" dirty="0"/>
            </a:br>
            <a:r>
              <a:rPr lang="es-ES" sz="1400" dirty="0" err="1"/>
              <a:t>bada</a:t>
            </a:r>
            <a:r>
              <a:rPr lang="es-ES" sz="1400" dirty="0"/>
              <a:t> </a:t>
            </a:r>
            <a:r>
              <a:rPr lang="es-ES" sz="1400" dirty="0" err="1"/>
              <a:t>garaia</a:t>
            </a:r>
            <a:r>
              <a:rPr lang="es-ES" sz="1400" dirty="0"/>
              <a:t> </a:t>
            </a:r>
            <a:r>
              <a:rPr lang="es-ES" sz="1400" dirty="0" err="1"/>
              <a:t>noizbait</a:t>
            </a:r>
            <a:r>
              <a:rPr lang="es-ES" sz="1400" dirty="0"/>
              <a:t> </a:t>
            </a:r>
            <a:r>
              <a:rPr lang="es-ES" sz="1400" dirty="0" err="1"/>
              <a:t>dezagun</a:t>
            </a:r>
            <a:r>
              <a:rPr lang="es-ES" sz="1400" dirty="0"/>
              <a:t> </a:t>
            </a:r>
            <a:br>
              <a:rPr lang="es-ES" sz="1400" dirty="0"/>
            </a:br>
            <a:r>
              <a:rPr lang="es-ES" sz="1400" dirty="0" err="1"/>
              <a:t>guda</a:t>
            </a:r>
            <a:r>
              <a:rPr lang="es-ES" sz="1400" dirty="0"/>
              <a:t> </a:t>
            </a:r>
            <a:r>
              <a:rPr lang="es-ES" sz="1400" dirty="0" err="1"/>
              <a:t>hori</a:t>
            </a:r>
            <a:r>
              <a:rPr lang="es-ES" sz="1400" dirty="0"/>
              <a:t> gal </a:t>
            </a:r>
            <a:r>
              <a:rPr lang="es-ES" sz="1400" dirty="0" err="1"/>
              <a:t>edo</a:t>
            </a:r>
            <a:r>
              <a:rPr lang="es-ES" sz="1400" dirty="0"/>
              <a:t> </a:t>
            </a:r>
            <a:r>
              <a:rPr lang="es-ES" sz="1400" dirty="0" err="1"/>
              <a:t>irabaz</a:t>
            </a:r>
            <a:r>
              <a:rPr lang="es-ES" sz="1400" dirty="0"/>
              <a:t>. </a:t>
            </a:r>
            <a:br>
              <a:rPr lang="es-ES" sz="1400" dirty="0"/>
            </a:br>
            <a:r>
              <a:rPr lang="es-ES" sz="1400" dirty="0" err="1"/>
              <a:t>Zabal</a:t>
            </a:r>
            <a:r>
              <a:rPr lang="es-ES" sz="1400" dirty="0"/>
              <a:t> </a:t>
            </a:r>
            <a:r>
              <a:rPr lang="es-ES" sz="1400" dirty="0" err="1"/>
              <a:t>bideak</a:t>
            </a:r>
            <a:r>
              <a:rPr lang="es-ES" sz="1400" dirty="0"/>
              <a:t> eta </a:t>
            </a:r>
            <a:r>
              <a:rPr lang="es-ES" sz="1400" dirty="0" err="1"/>
              <a:t>aireak</a:t>
            </a:r>
            <a:r>
              <a:rPr lang="es-ES" sz="1400" dirty="0"/>
              <a:t> </a:t>
            </a:r>
            <a:br>
              <a:rPr lang="es-ES" sz="1400" dirty="0"/>
            </a:br>
            <a:r>
              <a:rPr lang="es-ES" sz="1400" dirty="0" err="1"/>
              <a:t>gure</a:t>
            </a:r>
            <a:r>
              <a:rPr lang="es-ES" sz="1400" dirty="0"/>
              <a:t> </a:t>
            </a:r>
            <a:r>
              <a:rPr lang="es-ES" sz="1400" dirty="0" err="1"/>
              <a:t>hizkuntzak</a:t>
            </a:r>
            <a:r>
              <a:rPr lang="es-ES" sz="1400" dirty="0"/>
              <a:t> </a:t>
            </a:r>
            <a:r>
              <a:rPr lang="es-ES" sz="1400" dirty="0" err="1"/>
              <a:t>har</a:t>
            </a:r>
            <a:r>
              <a:rPr lang="es-ES" sz="1400" dirty="0"/>
              <a:t> </a:t>
            </a:r>
            <a:r>
              <a:rPr lang="es-ES" sz="1400" dirty="0" err="1"/>
              <a:t>dezan</a:t>
            </a:r>
            <a:r>
              <a:rPr lang="es-ES" sz="1400" dirty="0"/>
              <a:t> arnas, </a:t>
            </a:r>
            <a:br>
              <a:rPr lang="es-ES" sz="1400" dirty="0"/>
            </a:br>
            <a:r>
              <a:rPr lang="es-ES" sz="1400" dirty="0" err="1"/>
              <a:t>bada</a:t>
            </a:r>
            <a:r>
              <a:rPr lang="es-ES" sz="1400" dirty="0"/>
              <a:t> </a:t>
            </a:r>
            <a:r>
              <a:rPr lang="es-ES" sz="1400" dirty="0" err="1"/>
              <a:t>garaia</a:t>
            </a:r>
            <a:r>
              <a:rPr lang="es-ES" sz="1400" dirty="0"/>
              <a:t> </a:t>
            </a:r>
            <a:r>
              <a:rPr lang="es-ES" sz="1400" dirty="0" err="1"/>
              <a:t>noizbait</a:t>
            </a:r>
            <a:r>
              <a:rPr lang="es-ES" sz="1400" dirty="0"/>
              <a:t> </a:t>
            </a:r>
            <a:r>
              <a:rPr lang="es-ES" sz="1400" dirty="0" err="1"/>
              <a:t>dezagun</a:t>
            </a:r>
            <a:r>
              <a:rPr lang="es-ES" sz="1400" dirty="0"/>
              <a:t> </a:t>
            </a:r>
            <a:br>
              <a:rPr lang="es-ES" sz="1400" dirty="0"/>
            </a:br>
            <a:r>
              <a:rPr lang="es-ES" sz="1400" dirty="0" err="1"/>
              <a:t>guda</a:t>
            </a:r>
            <a:r>
              <a:rPr lang="es-ES" sz="1400" dirty="0"/>
              <a:t> </a:t>
            </a:r>
            <a:r>
              <a:rPr lang="es-ES" sz="1400" dirty="0" err="1"/>
              <a:t>hori</a:t>
            </a:r>
            <a:r>
              <a:rPr lang="es-ES" sz="1400" dirty="0"/>
              <a:t> gal </a:t>
            </a:r>
            <a:r>
              <a:rPr lang="es-ES" sz="1400" dirty="0" err="1"/>
              <a:t>edo</a:t>
            </a:r>
            <a:r>
              <a:rPr lang="es-ES" sz="1400" dirty="0"/>
              <a:t> </a:t>
            </a:r>
            <a:r>
              <a:rPr lang="es-ES" sz="1400" dirty="0" err="1"/>
              <a:t>irabaz</a:t>
            </a:r>
            <a:r>
              <a:rPr lang="es-ES" sz="1400" dirty="0"/>
              <a:t>.</a:t>
            </a:r>
            <a:endParaRPr lang="eu-ES" sz="1400" dirty="0"/>
          </a:p>
          <a:p>
            <a:r>
              <a:rPr lang="es-ES" sz="1400" dirty="0" err="1"/>
              <a:t>Euskal</a:t>
            </a:r>
            <a:r>
              <a:rPr lang="es-ES" sz="1400" dirty="0"/>
              <a:t> </a:t>
            </a:r>
            <a:r>
              <a:rPr lang="es-ES" sz="1400" dirty="0" err="1"/>
              <a:t>Herrian</a:t>
            </a:r>
            <a:r>
              <a:rPr lang="es-ES" sz="1400" dirty="0"/>
              <a:t> </a:t>
            </a:r>
            <a:r>
              <a:rPr lang="es-ES" sz="1400" dirty="0" err="1"/>
              <a:t>euskaraz</a:t>
            </a:r>
            <a:r>
              <a:rPr lang="es-ES" sz="1400" dirty="0"/>
              <a:t> </a:t>
            </a:r>
            <a:br>
              <a:rPr lang="es-ES" sz="1400" dirty="0"/>
            </a:br>
            <a:r>
              <a:rPr lang="es-ES" sz="1400" dirty="0" err="1"/>
              <a:t>hitz</a:t>
            </a:r>
            <a:r>
              <a:rPr lang="es-ES" sz="1400" dirty="0"/>
              <a:t> </a:t>
            </a:r>
            <a:r>
              <a:rPr lang="es-ES" sz="1400" dirty="0" err="1"/>
              <a:t>egiterik</a:t>
            </a:r>
            <a:r>
              <a:rPr lang="es-ES" sz="1400" dirty="0"/>
              <a:t> </a:t>
            </a:r>
            <a:r>
              <a:rPr lang="es-ES" sz="1400" dirty="0" err="1"/>
              <a:t>ez</a:t>
            </a:r>
            <a:r>
              <a:rPr lang="es-ES" sz="1400" dirty="0"/>
              <a:t> </a:t>
            </a:r>
            <a:r>
              <a:rPr lang="es-ES" sz="1400" dirty="0" err="1"/>
              <a:t>bada</a:t>
            </a:r>
            <a:r>
              <a:rPr lang="es-ES" sz="1400" dirty="0"/>
              <a:t> </a:t>
            </a:r>
            <a:br>
              <a:rPr lang="es-ES" sz="1400" dirty="0"/>
            </a:br>
            <a:r>
              <a:rPr lang="es-ES" sz="1400" dirty="0"/>
              <a:t>bota </a:t>
            </a:r>
            <a:r>
              <a:rPr lang="es-ES" sz="1400" dirty="0" err="1"/>
              <a:t>dezagun</a:t>
            </a:r>
            <a:r>
              <a:rPr lang="es-ES" sz="1400" dirty="0"/>
              <a:t> </a:t>
            </a:r>
            <a:r>
              <a:rPr lang="es-ES" sz="1400" dirty="0" err="1"/>
              <a:t>demokrazia</a:t>
            </a:r>
            <a:r>
              <a:rPr lang="es-ES" sz="1400" dirty="0"/>
              <a:t> </a:t>
            </a:r>
            <a:br>
              <a:rPr lang="es-ES" sz="1400" dirty="0"/>
            </a:br>
            <a:r>
              <a:rPr lang="es-ES" sz="1400" dirty="0" err="1"/>
              <a:t>zerri</a:t>
            </a:r>
            <a:r>
              <a:rPr lang="es-ES" sz="1400" dirty="0"/>
              <a:t> </a:t>
            </a:r>
            <a:r>
              <a:rPr lang="es-ES" sz="1400" dirty="0" err="1"/>
              <a:t>askara</a:t>
            </a:r>
            <a:r>
              <a:rPr lang="es-ES" sz="1400" dirty="0"/>
              <a:t>, </a:t>
            </a:r>
            <a:br>
              <a:rPr lang="es-ES" sz="1400" dirty="0"/>
            </a:br>
            <a:r>
              <a:rPr lang="es-ES" sz="1400" dirty="0" err="1"/>
              <a:t>geure</a:t>
            </a:r>
            <a:r>
              <a:rPr lang="es-ES" sz="1400" dirty="0"/>
              <a:t> </a:t>
            </a:r>
            <a:r>
              <a:rPr lang="es-ES" sz="1400" dirty="0" err="1"/>
              <a:t>arima</a:t>
            </a:r>
            <a:r>
              <a:rPr lang="es-ES" sz="1400" dirty="0"/>
              <a:t> </a:t>
            </a:r>
            <a:r>
              <a:rPr lang="es-ES" sz="1400" dirty="0" err="1"/>
              <a:t>hiltzen</a:t>
            </a:r>
            <a:r>
              <a:rPr lang="es-ES" sz="1400" dirty="0"/>
              <a:t> </a:t>
            </a:r>
            <a:r>
              <a:rPr lang="es-ES" sz="1400" dirty="0" err="1"/>
              <a:t>uzteko</a:t>
            </a:r>
            <a:r>
              <a:rPr lang="es-ES" sz="1400" dirty="0"/>
              <a:t> </a:t>
            </a:r>
            <a:br>
              <a:rPr lang="es-ES" sz="1400" dirty="0"/>
            </a:br>
            <a:r>
              <a:rPr lang="es-ES" sz="1400" dirty="0" err="1"/>
              <a:t>bezain</a:t>
            </a:r>
            <a:r>
              <a:rPr lang="es-ES" sz="1400" dirty="0"/>
              <a:t> </a:t>
            </a:r>
            <a:r>
              <a:rPr lang="es-ES" sz="1400" dirty="0" err="1"/>
              <a:t>odol</a:t>
            </a:r>
            <a:r>
              <a:rPr lang="es-ES" sz="1400" dirty="0"/>
              <a:t> </a:t>
            </a:r>
            <a:r>
              <a:rPr lang="es-ES" sz="1400" dirty="0" err="1"/>
              <a:t>galduak</a:t>
            </a:r>
            <a:r>
              <a:rPr lang="es-ES" sz="1400" dirty="0"/>
              <a:t> </a:t>
            </a:r>
            <a:r>
              <a:rPr lang="es-ES" sz="1400" dirty="0" err="1"/>
              <a:t>ez</a:t>
            </a:r>
            <a:r>
              <a:rPr lang="es-ES" sz="1400" dirty="0"/>
              <a:t> </a:t>
            </a:r>
            <a:r>
              <a:rPr lang="es-ES" sz="1400" dirty="0" err="1"/>
              <a:t>gara</a:t>
            </a:r>
            <a:r>
              <a:rPr lang="es-ES" sz="1400" dirty="0"/>
              <a:t>. </a:t>
            </a:r>
            <a:br>
              <a:rPr lang="es-ES" sz="1400" dirty="0"/>
            </a:br>
            <a:r>
              <a:rPr lang="es-ES" sz="1400" dirty="0" err="1"/>
              <a:t>Hizkuntza</a:t>
            </a:r>
            <a:r>
              <a:rPr lang="es-ES" sz="1400" dirty="0"/>
              <a:t> </a:t>
            </a:r>
            <a:r>
              <a:rPr lang="es-ES" sz="1400" dirty="0" err="1"/>
              <a:t>gabe</a:t>
            </a:r>
            <a:r>
              <a:rPr lang="es-ES" sz="1400" dirty="0"/>
              <a:t> </a:t>
            </a:r>
            <a:r>
              <a:rPr lang="es-ES" sz="1400" dirty="0" err="1"/>
              <a:t>esaidazue</a:t>
            </a:r>
            <a:r>
              <a:rPr lang="es-ES" sz="1400" dirty="0"/>
              <a:t> </a:t>
            </a:r>
            <a:br>
              <a:rPr lang="es-ES" sz="1400" dirty="0"/>
            </a:br>
            <a:r>
              <a:rPr lang="es-ES" sz="1400" dirty="0" err="1"/>
              <a:t>nola</a:t>
            </a:r>
            <a:r>
              <a:rPr lang="es-ES" sz="1400" dirty="0"/>
              <a:t> </a:t>
            </a:r>
            <a:r>
              <a:rPr lang="es-ES" sz="1400" dirty="0" err="1"/>
              <a:t>irtengo</a:t>
            </a:r>
            <a:r>
              <a:rPr lang="es-ES" sz="1400" dirty="0"/>
              <a:t> </a:t>
            </a:r>
            <a:r>
              <a:rPr lang="es-ES" sz="1400" dirty="0" err="1"/>
              <a:t>naizen</a:t>
            </a:r>
            <a:r>
              <a:rPr lang="es-ES" sz="1400" dirty="0"/>
              <a:t> </a:t>
            </a:r>
            <a:r>
              <a:rPr lang="es-ES" sz="1400" dirty="0" err="1"/>
              <a:t>plazara</a:t>
            </a:r>
            <a:r>
              <a:rPr lang="es-ES" sz="1400" dirty="0"/>
              <a:t>, </a:t>
            </a:r>
            <a:br>
              <a:rPr lang="es-ES" sz="1400" dirty="0"/>
            </a:br>
            <a:r>
              <a:rPr lang="es-ES" sz="1400" dirty="0" err="1"/>
              <a:t>geure</a:t>
            </a:r>
            <a:r>
              <a:rPr lang="es-ES" sz="1400" dirty="0"/>
              <a:t> </a:t>
            </a:r>
            <a:r>
              <a:rPr lang="es-ES" sz="1400" dirty="0" err="1"/>
              <a:t>arima</a:t>
            </a:r>
            <a:r>
              <a:rPr lang="es-ES" sz="1400" dirty="0"/>
              <a:t> </a:t>
            </a:r>
            <a:r>
              <a:rPr lang="es-ES" sz="1400" dirty="0" err="1"/>
              <a:t>hiltzen</a:t>
            </a:r>
            <a:r>
              <a:rPr lang="es-ES" sz="1400" dirty="0"/>
              <a:t> </a:t>
            </a:r>
            <a:r>
              <a:rPr lang="es-ES" sz="1400" dirty="0" err="1"/>
              <a:t>uzteko</a:t>
            </a:r>
            <a:r>
              <a:rPr lang="es-ES" sz="1400" dirty="0"/>
              <a:t> </a:t>
            </a:r>
            <a:br>
              <a:rPr lang="es-ES" sz="1400" dirty="0"/>
            </a:br>
            <a:r>
              <a:rPr lang="es-ES" sz="1400" dirty="0" err="1"/>
              <a:t>bezain</a:t>
            </a:r>
            <a:r>
              <a:rPr lang="es-ES" sz="1400" dirty="0"/>
              <a:t> </a:t>
            </a:r>
            <a:r>
              <a:rPr lang="es-ES" sz="1400" dirty="0" err="1"/>
              <a:t>odol</a:t>
            </a:r>
            <a:r>
              <a:rPr lang="es-ES" sz="1400" dirty="0"/>
              <a:t> </a:t>
            </a:r>
            <a:r>
              <a:rPr lang="es-ES" sz="1400" dirty="0" err="1"/>
              <a:t>galduak</a:t>
            </a:r>
            <a:r>
              <a:rPr lang="es-ES" sz="1400" dirty="0"/>
              <a:t> </a:t>
            </a:r>
            <a:r>
              <a:rPr lang="es-ES" sz="1400" dirty="0" err="1"/>
              <a:t>ez</a:t>
            </a:r>
            <a:r>
              <a:rPr lang="es-ES" sz="1400" dirty="0"/>
              <a:t> </a:t>
            </a:r>
            <a:r>
              <a:rPr lang="es-ES" sz="1400" dirty="0" err="1"/>
              <a:t>gara</a:t>
            </a:r>
            <a:r>
              <a:rPr lang="es-ES" sz="1400" dirty="0"/>
              <a:t>.</a:t>
            </a:r>
            <a:endParaRPr lang="eu-ES" sz="1400" dirty="0"/>
          </a:p>
          <a:p>
            <a:r>
              <a:rPr lang="es-ES" sz="1400" dirty="0" err="1"/>
              <a:t>Euskal</a:t>
            </a:r>
            <a:r>
              <a:rPr lang="es-ES" sz="1400" dirty="0"/>
              <a:t> </a:t>
            </a:r>
            <a:r>
              <a:rPr lang="es-ES" sz="1400" dirty="0" err="1"/>
              <a:t>Herri</a:t>
            </a:r>
            <a:r>
              <a:rPr lang="es-ES" sz="1400" dirty="0"/>
              <a:t> euskalduna </a:t>
            </a:r>
            <a:br>
              <a:rPr lang="es-ES" sz="1400" dirty="0"/>
            </a:br>
            <a:r>
              <a:rPr lang="es-ES" sz="1400" dirty="0" err="1"/>
              <a:t>irabazteko</a:t>
            </a:r>
            <a:r>
              <a:rPr lang="es-ES" sz="1400" dirty="0"/>
              <a:t> </a:t>
            </a:r>
            <a:r>
              <a:rPr lang="es-ES" sz="1400" dirty="0" err="1"/>
              <a:t>eguna</a:t>
            </a:r>
            <a:r>
              <a:rPr lang="es-ES" sz="1400" dirty="0"/>
              <a:t>, </a:t>
            </a:r>
            <a:br>
              <a:rPr lang="es-ES" sz="1400" dirty="0"/>
            </a:br>
            <a:r>
              <a:rPr lang="es-ES" sz="1400" dirty="0" err="1"/>
              <a:t>pazientzia</a:t>
            </a:r>
            <a:r>
              <a:rPr lang="es-ES" sz="1400" dirty="0"/>
              <a:t> erre </a:t>
            </a:r>
            <a:r>
              <a:rPr lang="es-ES" sz="1400" dirty="0" err="1"/>
              <a:t>aurretik</a:t>
            </a:r>
            <a:r>
              <a:rPr lang="es-ES" sz="1400" dirty="0"/>
              <a:t> </a:t>
            </a:r>
            <a:br>
              <a:rPr lang="es-ES" sz="1400" dirty="0"/>
            </a:br>
            <a:r>
              <a:rPr lang="es-ES" sz="1400" dirty="0" err="1"/>
              <a:t>behar</a:t>
            </a:r>
            <a:r>
              <a:rPr lang="es-ES" sz="1400" dirty="0"/>
              <a:t> </a:t>
            </a:r>
            <a:r>
              <a:rPr lang="es-ES" sz="1400" dirty="0" err="1"/>
              <a:t>duguna</a:t>
            </a:r>
            <a:r>
              <a:rPr lang="es-ES" sz="1400" dirty="0"/>
              <a:t>; </a:t>
            </a:r>
            <a:br>
              <a:rPr lang="es-ES" sz="1400" dirty="0"/>
            </a:br>
            <a:r>
              <a:rPr lang="es-ES" sz="1400" dirty="0" err="1"/>
              <a:t>ez</a:t>
            </a:r>
            <a:r>
              <a:rPr lang="es-ES" sz="1400" dirty="0"/>
              <a:t> al </a:t>
            </a:r>
            <a:r>
              <a:rPr lang="es-ES" sz="1400" dirty="0" err="1"/>
              <a:t>dakizu</a:t>
            </a:r>
            <a:r>
              <a:rPr lang="es-ES" sz="1400" dirty="0"/>
              <a:t> euskara dela </a:t>
            </a:r>
            <a:br>
              <a:rPr lang="es-ES" sz="1400" dirty="0"/>
            </a:br>
            <a:r>
              <a:rPr lang="es-ES" sz="1400" dirty="0" err="1"/>
              <a:t>euskaldun</a:t>
            </a:r>
            <a:r>
              <a:rPr lang="es-ES" sz="1400" dirty="0"/>
              <a:t> </a:t>
            </a:r>
            <a:r>
              <a:rPr lang="es-ES" sz="1400" dirty="0" err="1"/>
              <a:t>egiten</a:t>
            </a:r>
            <a:r>
              <a:rPr lang="es-ES" sz="1400" dirty="0"/>
              <a:t> </a:t>
            </a:r>
            <a:r>
              <a:rPr lang="es-ES" sz="1400" dirty="0" err="1"/>
              <a:t>gaituena</a:t>
            </a:r>
            <a:r>
              <a:rPr lang="es-ES" sz="1400" dirty="0"/>
              <a:t>? </a:t>
            </a:r>
            <a:br>
              <a:rPr lang="es-ES" sz="1400" dirty="0"/>
            </a:br>
            <a:r>
              <a:rPr lang="es-ES" sz="1400" dirty="0" err="1"/>
              <a:t>Zer</a:t>
            </a:r>
            <a:r>
              <a:rPr lang="es-ES" sz="1400" dirty="0"/>
              <a:t> </a:t>
            </a:r>
            <a:r>
              <a:rPr lang="es-ES" sz="1400" dirty="0" err="1"/>
              <a:t>Euskal</a:t>
            </a:r>
            <a:r>
              <a:rPr lang="es-ES" sz="1400" dirty="0"/>
              <a:t> </a:t>
            </a:r>
            <a:r>
              <a:rPr lang="es-ES" sz="1400" dirty="0" err="1"/>
              <a:t>Herri</a:t>
            </a:r>
            <a:r>
              <a:rPr lang="es-ES" sz="1400" dirty="0"/>
              <a:t> </a:t>
            </a:r>
            <a:r>
              <a:rPr lang="es-ES" sz="1400" dirty="0" err="1"/>
              <a:t>litzake</a:t>
            </a:r>
            <a:r>
              <a:rPr lang="es-ES" sz="1400" dirty="0"/>
              <a:t> </a:t>
            </a:r>
            <a:r>
              <a:rPr lang="es-ES" sz="1400" dirty="0" err="1"/>
              <a:t>bere</a:t>
            </a:r>
            <a:r>
              <a:rPr lang="es-ES" sz="1400" dirty="0"/>
              <a:t> </a:t>
            </a:r>
            <a:br>
              <a:rPr lang="es-ES" sz="1400" dirty="0"/>
            </a:br>
            <a:r>
              <a:rPr lang="es-ES" sz="1400" dirty="0" err="1"/>
              <a:t>hizkuntza</a:t>
            </a:r>
            <a:r>
              <a:rPr lang="es-ES" sz="1400" dirty="0"/>
              <a:t> ere </a:t>
            </a:r>
            <a:r>
              <a:rPr lang="es-ES" sz="1400" dirty="0" err="1"/>
              <a:t>galtzen</a:t>
            </a:r>
            <a:r>
              <a:rPr lang="es-ES" sz="1400" dirty="0"/>
              <a:t> </a:t>
            </a:r>
            <a:r>
              <a:rPr lang="es-ES" sz="1400" dirty="0" err="1"/>
              <a:t>duena</a:t>
            </a:r>
            <a:r>
              <a:rPr lang="es-ES" sz="1400" dirty="0"/>
              <a:t>. </a:t>
            </a:r>
            <a:br>
              <a:rPr lang="es-ES" sz="1400" dirty="0"/>
            </a:br>
            <a:r>
              <a:rPr lang="es-ES" sz="1400" dirty="0"/>
              <a:t>Ez al </a:t>
            </a:r>
            <a:r>
              <a:rPr lang="es-ES" sz="1400" dirty="0" err="1"/>
              <a:t>dakizu</a:t>
            </a:r>
            <a:r>
              <a:rPr lang="es-ES" sz="1400" dirty="0"/>
              <a:t> euskara dela </a:t>
            </a:r>
            <a:br>
              <a:rPr lang="es-ES" sz="1400" dirty="0"/>
            </a:br>
            <a:r>
              <a:rPr lang="es-ES" sz="1400" dirty="0" err="1"/>
              <a:t>euskaldun</a:t>
            </a:r>
            <a:r>
              <a:rPr lang="es-ES" sz="1400" dirty="0"/>
              <a:t> </a:t>
            </a:r>
            <a:r>
              <a:rPr lang="es-ES" sz="1400" dirty="0" err="1"/>
              <a:t>egiten</a:t>
            </a:r>
            <a:r>
              <a:rPr lang="es-ES" sz="1400" dirty="0"/>
              <a:t> </a:t>
            </a:r>
            <a:r>
              <a:rPr lang="es-ES" sz="1400" dirty="0" err="1"/>
              <a:t>gaituena</a:t>
            </a:r>
            <a:r>
              <a:rPr lang="es-ES" sz="1400" dirty="0"/>
              <a:t>?</a:t>
            </a:r>
            <a:endParaRPr lang="eu-ES" sz="1400" dirty="0"/>
          </a:p>
          <a:p>
            <a:r>
              <a:rPr lang="es-ES" dirty="0"/>
              <a:t> </a:t>
            </a:r>
            <a:endParaRPr lang="eu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/>
          <p:nvPr/>
        </p:nvSpPr>
        <p:spPr>
          <a:xfrm>
            <a:off x="5490715" y="2484487"/>
            <a:ext cx="2545453" cy="2777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176" tIns="49588" rIns="99176" bIns="49588">
            <a:spAutoFit/>
          </a:bodyPr>
          <a:lstStyle/>
          <a:p>
            <a:pPr defTabSz="992188" eaLnBrk="1" hangingPunct="1"/>
            <a:r>
              <a:rPr lang="es-ES" sz="1600" b="1" i="1" dirty="0" smtClean="0">
                <a:latin typeface="Cambria" panose="02040503050406030204" pitchFamily="18" charset="0"/>
              </a:rPr>
              <a:t>23</a:t>
            </a:r>
            <a:r>
              <a:rPr lang="es-ES" sz="1600" b="1" i="1" dirty="0" smtClean="0">
                <a:latin typeface="Cambria" panose="02040503050406030204" pitchFamily="18" charset="0"/>
              </a:rPr>
              <a:t>. </a:t>
            </a:r>
            <a:r>
              <a:rPr lang="es-ES" sz="1600" b="1" i="1" dirty="0" smtClean="0">
                <a:latin typeface="Cambria" panose="02040503050406030204" pitchFamily="18" charset="0"/>
              </a:rPr>
              <a:t>JAUNTXOZALEA	     (San Antonio)</a:t>
            </a:r>
            <a:endParaRPr lang="es-ES" sz="1600" b="1" i="1" dirty="0">
              <a:latin typeface="Cambria" panose="02040503050406030204" pitchFamily="18" charset="0"/>
            </a:endParaRPr>
          </a:p>
          <a:p>
            <a:pPr defTabSz="992188" eaLnBrk="1" hangingPunct="1"/>
            <a:endParaRPr lang="es-ES" sz="1200" dirty="0">
              <a:latin typeface="Cambria" panose="02040503050406030204" pitchFamily="18" charset="0"/>
            </a:endParaRPr>
          </a:p>
          <a:p>
            <a:pPr defTabSz="992188" eaLnBrk="1" hangingPunct="1"/>
            <a:endParaRPr lang="es-ES" sz="1300" dirty="0" smtClean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300" dirty="0" err="1" smtClean="0">
                <a:latin typeface="Cambria" panose="02040503050406030204" pitchFamily="18" charset="0"/>
              </a:rPr>
              <a:t>Neskatila</a:t>
            </a:r>
            <a:r>
              <a:rPr lang="es-ES" sz="1300" dirty="0" smtClean="0">
                <a:latin typeface="Cambria" panose="02040503050406030204" pitchFamily="18" charset="0"/>
              </a:rPr>
              <a:t> </a:t>
            </a:r>
            <a:r>
              <a:rPr lang="es-ES" sz="1300" dirty="0" err="1" smtClean="0">
                <a:latin typeface="Cambria" panose="02040503050406030204" pitchFamily="18" charset="0"/>
              </a:rPr>
              <a:t>polita</a:t>
            </a:r>
            <a:r>
              <a:rPr lang="es-ES" sz="1300" dirty="0" smtClean="0">
                <a:latin typeface="Cambria" panose="02040503050406030204" pitchFamily="18" charset="0"/>
              </a:rPr>
              <a:t> eta </a:t>
            </a:r>
            <a:r>
              <a:rPr lang="es-ES" sz="1300" dirty="0" err="1" smtClean="0">
                <a:latin typeface="Cambria" panose="02040503050406030204" pitchFamily="18" charset="0"/>
              </a:rPr>
              <a:t>liraina</a:t>
            </a:r>
            <a:endParaRPr lang="es-ES" sz="1300" dirty="0" smtClean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300" dirty="0">
                <a:latin typeface="Cambria" panose="02040503050406030204" pitchFamily="18" charset="0"/>
              </a:rPr>
              <a:t>i</a:t>
            </a:r>
            <a:r>
              <a:rPr lang="es-ES" sz="1300" dirty="0" smtClean="0">
                <a:latin typeface="Cambria" panose="02040503050406030204" pitchFamily="18" charset="0"/>
              </a:rPr>
              <a:t>zan </a:t>
            </a:r>
            <a:r>
              <a:rPr lang="es-ES" sz="1300" dirty="0" err="1" smtClean="0">
                <a:latin typeface="Cambria" panose="02040503050406030204" pitchFamily="18" charset="0"/>
              </a:rPr>
              <a:t>zinan</a:t>
            </a:r>
            <a:r>
              <a:rPr lang="es-ES" sz="1300" dirty="0" smtClean="0">
                <a:latin typeface="Cambria" panose="02040503050406030204" pitchFamily="18" charset="0"/>
              </a:rPr>
              <a:t> eta zara </a:t>
            </a:r>
            <a:r>
              <a:rPr lang="es-ES" sz="1300" dirty="0" err="1" smtClean="0">
                <a:latin typeface="Cambria" panose="02040503050406030204" pitchFamily="18" charset="0"/>
              </a:rPr>
              <a:t>orain</a:t>
            </a:r>
            <a:r>
              <a:rPr lang="es-ES" sz="1300" dirty="0" smtClean="0">
                <a:latin typeface="Cambria" panose="02040503050406030204" pitchFamily="18" charset="0"/>
              </a:rPr>
              <a:t> ere</a:t>
            </a:r>
          </a:p>
          <a:p>
            <a:pPr defTabSz="992188" eaLnBrk="1" hangingPunct="1"/>
            <a:r>
              <a:rPr lang="es-ES" sz="1300" dirty="0" err="1">
                <a:latin typeface="Cambria" panose="02040503050406030204" pitchFamily="18" charset="0"/>
              </a:rPr>
              <a:t>e</a:t>
            </a:r>
            <a:r>
              <a:rPr lang="es-ES" sz="1300" dirty="0" err="1" smtClean="0">
                <a:latin typeface="Cambria" panose="02040503050406030204" pitchFamily="18" charset="0"/>
              </a:rPr>
              <a:t>dertasuna</a:t>
            </a:r>
            <a:r>
              <a:rPr lang="es-ES" sz="1300" dirty="0" smtClean="0">
                <a:latin typeface="Cambria" panose="02040503050406030204" pitchFamily="18" charset="0"/>
              </a:rPr>
              <a:t> zurea </a:t>
            </a:r>
            <a:r>
              <a:rPr lang="es-ES" sz="1300" dirty="0" err="1" smtClean="0">
                <a:latin typeface="Cambria" panose="02040503050406030204" pitchFamily="18" charset="0"/>
              </a:rPr>
              <a:t>duzu</a:t>
            </a:r>
            <a:r>
              <a:rPr lang="es-ES" sz="1300" dirty="0" smtClean="0">
                <a:latin typeface="Cambria" panose="02040503050406030204" pitchFamily="18" charset="0"/>
              </a:rPr>
              <a:t> </a:t>
            </a:r>
            <a:r>
              <a:rPr lang="es-ES" sz="1300" dirty="0" err="1" smtClean="0">
                <a:latin typeface="Cambria" panose="02040503050406030204" pitchFamily="18" charset="0"/>
              </a:rPr>
              <a:t>baina</a:t>
            </a:r>
            <a:endParaRPr lang="es-ES" sz="1300" dirty="0" smtClean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300" dirty="0" err="1">
                <a:latin typeface="Cambria" panose="02040503050406030204" pitchFamily="18" charset="0"/>
              </a:rPr>
              <a:t>z</a:t>
            </a:r>
            <a:r>
              <a:rPr lang="es-ES" sz="1300" dirty="0" err="1" smtClean="0">
                <a:latin typeface="Cambria" panose="02040503050406030204" pitchFamily="18" charset="0"/>
              </a:rPr>
              <a:t>ure</a:t>
            </a:r>
            <a:r>
              <a:rPr lang="es-ES" sz="1300" dirty="0" smtClean="0">
                <a:latin typeface="Cambria" panose="02040503050406030204" pitchFamily="18" charset="0"/>
              </a:rPr>
              <a:t> </a:t>
            </a:r>
            <a:r>
              <a:rPr lang="es-ES" sz="1300" dirty="0" err="1" smtClean="0">
                <a:latin typeface="Cambria" panose="02040503050406030204" pitchFamily="18" charset="0"/>
              </a:rPr>
              <a:t>hogeitamar</a:t>
            </a:r>
            <a:r>
              <a:rPr lang="es-ES" sz="1300" dirty="0" smtClean="0">
                <a:latin typeface="Cambria" panose="02040503050406030204" pitchFamily="18" charset="0"/>
              </a:rPr>
              <a:t> </a:t>
            </a:r>
            <a:r>
              <a:rPr lang="es-ES" sz="1300" dirty="0" err="1" smtClean="0">
                <a:latin typeface="Cambria" panose="02040503050406030204" pitchFamily="18" charset="0"/>
              </a:rPr>
              <a:t>urte</a:t>
            </a:r>
            <a:r>
              <a:rPr lang="es-ES" sz="1300" dirty="0" smtClean="0">
                <a:latin typeface="Cambria" panose="02040503050406030204" pitchFamily="18" charset="0"/>
              </a:rPr>
              <a:t> </a:t>
            </a:r>
            <a:r>
              <a:rPr lang="es-ES" sz="1300" dirty="0" err="1" smtClean="0">
                <a:latin typeface="Cambria" panose="02040503050406030204" pitchFamily="18" charset="0"/>
              </a:rPr>
              <a:t>hoien</a:t>
            </a:r>
            <a:r>
              <a:rPr lang="es-ES" sz="1300" dirty="0" smtClean="0">
                <a:latin typeface="Cambria" panose="02040503050406030204" pitchFamily="18" charset="0"/>
              </a:rPr>
              <a:t> </a:t>
            </a:r>
            <a:r>
              <a:rPr lang="es-ES" sz="1300" dirty="0" err="1" smtClean="0">
                <a:latin typeface="Cambria" panose="02040503050406030204" pitchFamily="18" charset="0"/>
              </a:rPr>
              <a:t>truke</a:t>
            </a:r>
            <a:endParaRPr lang="es-ES" sz="1300" dirty="0">
              <a:latin typeface="Cambria" panose="02040503050406030204" pitchFamily="18" charset="0"/>
            </a:endParaRPr>
          </a:p>
          <a:p>
            <a:pPr defTabSz="992188" eaLnBrk="1" hangingPunct="1"/>
            <a:endParaRPr lang="es-ES" sz="1300" dirty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300" b="1" dirty="0" err="1" smtClean="0">
                <a:latin typeface="Cambria" panose="02040503050406030204" pitchFamily="18" charset="0"/>
              </a:rPr>
              <a:t>Jauntxozalea</a:t>
            </a:r>
            <a:r>
              <a:rPr lang="es-ES" sz="1300" b="1" dirty="0" smtClean="0">
                <a:latin typeface="Cambria" panose="02040503050406030204" pitchFamily="18" charset="0"/>
              </a:rPr>
              <a:t> zara</a:t>
            </a:r>
            <a:endParaRPr lang="es-ES" sz="1300" b="1" dirty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300" b="1" dirty="0" err="1" smtClean="0">
                <a:latin typeface="Cambria" panose="02040503050406030204" pitchFamily="18" charset="0"/>
              </a:rPr>
              <a:t>Jarraitu</a:t>
            </a:r>
            <a:r>
              <a:rPr lang="es-ES" sz="1300" b="1" dirty="0" smtClean="0">
                <a:latin typeface="Cambria" panose="02040503050406030204" pitchFamily="18" charset="0"/>
              </a:rPr>
              <a:t> </a:t>
            </a:r>
            <a:r>
              <a:rPr lang="es-ES" sz="1300" b="1" dirty="0" err="1" smtClean="0">
                <a:latin typeface="Cambria" panose="02040503050406030204" pitchFamily="18" charset="0"/>
              </a:rPr>
              <a:t>horrela</a:t>
            </a:r>
            <a:endParaRPr lang="es-ES" sz="1300" b="1" dirty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300" b="1" dirty="0" err="1" smtClean="0">
                <a:latin typeface="Cambria" panose="02040503050406030204" pitchFamily="18" charset="0"/>
              </a:rPr>
              <a:t>Baina</a:t>
            </a:r>
            <a:r>
              <a:rPr lang="es-ES" sz="1300" b="1" dirty="0" smtClean="0">
                <a:latin typeface="Cambria" panose="02040503050406030204" pitchFamily="18" charset="0"/>
              </a:rPr>
              <a:t> </a:t>
            </a:r>
            <a:r>
              <a:rPr lang="es-ES" sz="1300" b="1" dirty="0" err="1" smtClean="0">
                <a:latin typeface="Cambria" panose="02040503050406030204" pitchFamily="18" charset="0"/>
              </a:rPr>
              <a:t>printzerik</a:t>
            </a:r>
            <a:r>
              <a:rPr lang="es-ES" sz="1300" b="1" dirty="0" smtClean="0">
                <a:latin typeface="Cambria" panose="02040503050406030204" pitchFamily="18" charset="0"/>
              </a:rPr>
              <a:t> </a:t>
            </a:r>
            <a:r>
              <a:rPr lang="es-ES" sz="1300" b="1" dirty="0" err="1" smtClean="0">
                <a:latin typeface="Cambria" panose="02040503050406030204" pitchFamily="18" charset="0"/>
              </a:rPr>
              <a:t>ez</a:t>
            </a:r>
            <a:r>
              <a:rPr lang="es-ES" sz="1300" b="1" dirty="0" smtClean="0">
                <a:latin typeface="Cambria" panose="02040503050406030204" pitchFamily="18" charset="0"/>
              </a:rPr>
              <a:t> da</a:t>
            </a:r>
          </a:p>
          <a:p>
            <a:pPr defTabSz="992188" eaLnBrk="1" hangingPunct="1"/>
            <a:r>
              <a:rPr lang="es-ES" sz="1300" b="1" dirty="0" err="1" smtClean="0">
                <a:latin typeface="Cambria" panose="02040503050406030204" pitchFamily="18" charset="0"/>
              </a:rPr>
              <a:t>Hemengo</a:t>
            </a:r>
            <a:r>
              <a:rPr lang="es-ES" sz="1300" b="1" dirty="0" smtClean="0">
                <a:latin typeface="Cambria" panose="02040503050406030204" pitchFamily="18" charset="0"/>
              </a:rPr>
              <a:t> </a:t>
            </a:r>
            <a:r>
              <a:rPr lang="es-ES" sz="1300" b="1" dirty="0" err="1" smtClean="0">
                <a:latin typeface="Cambria" panose="02040503050406030204" pitchFamily="18" charset="0"/>
              </a:rPr>
              <a:t>plazetan</a:t>
            </a:r>
            <a:endParaRPr lang="es-ES" sz="1300" b="1" dirty="0">
              <a:latin typeface="Cambria" panose="020405030504060302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90116" y="36215"/>
            <a:ext cx="2653084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i="1" dirty="0" smtClean="0">
                <a:latin typeface="Cambria" panose="02040503050406030204" pitchFamily="18" charset="0"/>
              </a:rPr>
              <a:t>5.HAURRAK IKAS ZAZUE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100" dirty="0" err="1" smtClean="0">
                <a:latin typeface="Cambria" panose="02040503050406030204" pitchFamily="18" charset="0"/>
              </a:rPr>
              <a:t>Haurrak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ikas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zazue</a:t>
            </a:r>
            <a:endParaRPr lang="es-ES" sz="1100" dirty="0" smtClean="0">
              <a:latin typeface="Cambria" panose="02040503050406030204" pitchFamily="18" charset="0"/>
            </a:endParaRPr>
          </a:p>
          <a:p>
            <a:r>
              <a:rPr lang="es-ES" sz="1100" dirty="0" err="1" smtClean="0">
                <a:latin typeface="Cambria" panose="02040503050406030204" pitchFamily="18" charset="0"/>
              </a:rPr>
              <a:t>Euskaraz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mintzatzen</a:t>
            </a:r>
            <a:endParaRPr lang="es-ES" sz="1100" dirty="0" smtClean="0">
              <a:latin typeface="Cambria" panose="02040503050406030204" pitchFamily="18" charset="0"/>
            </a:endParaRPr>
          </a:p>
          <a:p>
            <a:r>
              <a:rPr lang="es-ES" sz="1100" dirty="0" err="1" smtClean="0">
                <a:latin typeface="Cambria" panose="02040503050406030204" pitchFamily="18" charset="0"/>
              </a:rPr>
              <a:t>Ongi</a:t>
            </a:r>
            <a:r>
              <a:rPr lang="es-ES" sz="1100" dirty="0">
                <a:latin typeface="Cambria" panose="02040503050406030204" pitchFamily="18" charset="0"/>
              </a:rPr>
              <a:t> </a:t>
            </a:r>
            <a:r>
              <a:rPr lang="es-ES" sz="1100" dirty="0" smtClean="0">
                <a:latin typeface="Cambria" panose="02040503050406030204" pitchFamily="18" charset="0"/>
              </a:rPr>
              <a:t>pilotan eta </a:t>
            </a:r>
          </a:p>
          <a:p>
            <a:r>
              <a:rPr lang="es-ES" sz="1100" dirty="0" err="1" smtClean="0">
                <a:latin typeface="Cambria" panose="02040503050406030204" pitchFamily="18" charset="0"/>
              </a:rPr>
              <a:t>Oneski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dantzatzen</a:t>
            </a:r>
            <a:r>
              <a:rPr lang="es-ES" sz="1100" dirty="0" smtClean="0">
                <a:latin typeface="Cambria" panose="02040503050406030204" pitchFamily="18" charset="0"/>
              </a:rPr>
              <a:t> (BI)</a:t>
            </a:r>
          </a:p>
          <a:p>
            <a:endParaRPr lang="es-ES" sz="1100" dirty="0" smtClean="0">
              <a:latin typeface="Cambria" panose="02040503050406030204" pitchFamily="18" charset="0"/>
            </a:endParaRPr>
          </a:p>
          <a:p>
            <a:r>
              <a:rPr lang="es-ES" sz="1100" dirty="0" err="1" smtClean="0">
                <a:latin typeface="Cambria" panose="02040503050406030204" pitchFamily="18" charset="0"/>
              </a:rPr>
              <a:t>Airetun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txikitxun</a:t>
            </a:r>
            <a:r>
              <a:rPr lang="es-ES" sz="1100" dirty="0" smtClean="0">
                <a:latin typeface="Cambria" panose="02040503050406030204" pitchFamily="18" charset="0"/>
              </a:rPr>
              <a:t>, aire tun </a:t>
            </a:r>
            <a:r>
              <a:rPr lang="es-ES" sz="1100" dirty="0" err="1" smtClean="0">
                <a:latin typeface="Cambria" panose="02040503050406030204" pitchFamily="18" charset="0"/>
              </a:rPr>
              <a:t>laire</a:t>
            </a:r>
            <a:endParaRPr lang="es-ES" sz="1100" dirty="0" smtClean="0">
              <a:latin typeface="Cambria" panose="02040503050406030204" pitchFamily="18" charset="0"/>
            </a:endParaRPr>
          </a:p>
          <a:p>
            <a:r>
              <a:rPr lang="es-ES" sz="1100" dirty="0" err="1" smtClean="0">
                <a:latin typeface="Cambria" panose="02040503050406030204" pitchFamily="18" charset="0"/>
              </a:rPr>
              <a:t>Airetun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txikitun</a:t>
            </a:r>
            <a:r>
              <a:rPr lang="es-ES" sz="1100" dirty="0" smtClean="0">
                <a:latin typeface="Cambria" panose="02040503050406030204" pitchFamily="18" charset="0"/>
              </a:rPr>
              <a:t>, aire tun </a:t>
            </a:r>
            <a:r>
              <a:rPr lang="es-ES" sz="1100" dirty="0" err="1" smtClean="0">
                <a:latin typeface="Cambria" panose="02040503050406030204" pitchFamily="18" charset="0"/>
              </a:rPr>
              <a:t>laire</a:t>
            </a:r>
            <a:endParaRPr lang="es-ES" sz="1100" dirty="0" smtClean="0">
              <a:latin typeface="Cambria" panose="02040503050406030204" pitchFamily="18" charset="0"/>
            </a:endParaRPr>
          </a:p>
          <a:p>
            <a:r>
              <a:rPr lang="es-ES" sz="1100" dirty="0" err="1" smtClean="0">
                <a:latin typeface="Cambria" panose="02040503050406030204" pitchFamily="18" charset="0"/>
              </a:rPr>
              <a:t>Airetun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txikitun</a:t>
            </a:r>
            <a:r>
              <a:rPr lang="es-ES" sz="1100" dirty="0" smtClean="0">
                <a:latin typeface="Cambria" panose="02040503050406030204" pitchFamily="18" charset="0"/>
              </a:rPr>
              <a:t>, aire tun </a:t>
            </a:r>
            <a:r>
              <a:rPr lang="es-ES" sz="1100" dirty="0" err="1" smtClean="0">
                <a:latin typeface="Cambria" panose="02040503050406030204" pitchFamily="18" charset="0"/>
              </a:rPr>
              <a:t>laire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</a:p>
          <a:p>
            <a:r>
              <a:rPr lang="es-ES" sz="1100" dirty="0" err="1" smtClean="0">
                <a:latin typeface="Cambria" panose="02040503050406030204" pitchFamily="18" charset="0"/>
              </a:rPr>
              <a:t>Airetun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txikitun</a:t>
            </a:r>
            <a:r>
              <a:rPr lang="es-ES" sz="1100" dirty="0" smtClean="0">
                <a:latin typeface="Cambria" panose="02040503050406030204" pitchFamily="18" charset="0"/>
              </a:rPr>
              <a:t>, aire tun </a:t>
            </a:r>
            <a:r>
              <a:rPr lang="es-ES" sz="1100" dirty="0" err="1" smtClean="0">
                <a:latin typeface="Cambria" panose="02040503050406030204" pitchFamily="18" charset="0"/>
              </a:rPr>
              <a:t>laire</a:t>
            </a:r>
            <a:r>
              <a:rPr lang="es-ES" sz="1100" dirty="0" smtClean="0">
                <a:latin typeface="Cambria" panose="02040503050406030204" pitchFamily="18" charset="0"/>
              </a:rPr>
              <a:t>, Ole!</a:t>
            </a:r>
          </a:p>
          <a:p>
            <a:endParaRPr lang="es-ES" sz="1100" dirty="0">
              <a:latin typeface="Cambria" panose="02040503050406030204" pitchFamily="18" charset="0"/>
            </a:endParaRPr>
          </a:p>
          <a:p>
            <a:r>
              <a:rPr lang="es-ES" sz="1100" dirty="0" err="1" smtClean="0">
                <a:latin typeface="Cambria" panose="02040503050406030204" pitchFamily="18" charset="0"/>
              </a:rPr>
              <a:t>Gure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kantu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zaharrak</a:t>
            </a:r>
            <a:endParaRPr lang="es-ES" sz="1100" dirty="0" smtClean="0">
              <a:latin typeface="Cambria" panose="02040503050406030204" pitchFamily="18" charset="0"/>
            </a:endParaRPr>
          </a:p>
          <a:p>
            <a:r>
              <a:rPr lang="es-ES" sz="1100" dirty="0" err="1" smtClean="0">
                <a:latin typeface="Cambria" panose="02040503050406030204" pitchFamily="18" charset="0"/>
              </a:rPr>
              <a:t>Kontserba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ditzagun</a:t>
            </a:r>
            <a:endParaRPr lang="es-ES" sz="1100" dirty="0" smtClean="0">
              <a:latin typeface="Cambria" panose="02040503050406030204" pitchFamily="18" charset="0"/>
            </a:endParaRPr>
          </a:p>
          <a:p>
            <a:r>
              <a:rPr lang="es-ES" sz="1100" dirty="0" smtClean="0">
                <a:latin typeface="Cambria" panose="02040503050406030204" pitchFamily="18" charset="0"/>
              </a:rPr>
              <a:t>Aire </a:t>
            </a:r>
            <a:r>
              <a:rPr lang="es-ES" sz="1100" dirty="0" err="1" smtClean="0">
                <a:latin typeface="Cambria" panose="02040503050406030204" pitchFamily="18" charset="0"/>
              </a:rPr>
              <a:t>politagorik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</a:p>
          <a:p>
            <a:r>
              <a:rPr lang="es-ES" sz="1100" dirty="0" err="1" smtClean="0">
                <a:latin typeface="Cambria" panose="02040503050406030204" pitchFamily="18" charset="0"/>
              </a:rPr>
              <a:t>ez</a:t>
            </a:r>
            <a:r>
              <a:rPr lang="es-ES" sz="1100" dirty="0" smtClean="0">
                <a:latin typeface="Cambria" panose="02040503050406030204" pitchFamily="18" charset="0"/>
              </a:rPr>
              <a:t> da </a:t>
            </a:r>
            <a:r>
              <a:rPr lang="es-ES" sz="1100" dirty="0" err="1" smtClean="0">
                <a:latin typeface="Cambria" panose="02040503050406030204" pitchFamily="18" charset="0"/>
              </a:rPr>
              <a:t>sortu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inun</a:t>
            </a:r>
            <a:r>
              <a:rPr lang="es-ES" sz="1100" dirty="0" smtClean="0">
                <a:latin typeface="Cambria" panose="02040503050406030204" pitchFamily="18" charset="0"/>
              </a:rPr>
              <a:t> (BI)</a:t>
            </a:r>
          </a:p>
          <a:p>
            <a:endParaRPr lang="es-ES" sz="1100" dirty="0" smtClean="0">
              <a:latin typeface="Cambria" panose="02040503050406030204" pitchFamily="18" charset="0"/>
            </a:endParaRPr>
          </a:p>
          <a:p>
            <a:endParaRPr lang="es-ES" sz="1100" dirty="0">
              <a:latin typeface="Cambria" panose="02040503050406030204" pitchFamily="18" charset="0"/>
            </a:endParaRPr>
          </a:p>
          <a:p>
            <a:r>
              <a:rPr lang="es-ES" sz="1100" dirty="0" err="1">
                <a:latin typeface="Cambria" panose="02040503050406030204" pitchFamily="18" charset="0"/>
              </a:rPr>
              <a:t>Airetun</a:t>
            </a:r>
            <a:r>
              <a:rPr lang="es-ES" sz="1100" dirty="0">
                <a:latin typeface="Cambria" panose="02040503050406030204" pitchFamily="18" charset="0"/>
              </a:rPr>
              <a:t> </a:t>
            </a:r>
            <a:r>
              <a:rPr lang="es-ES" sz="1100" dirty="0" err="1">
                <a:latin typeface="Cambria" panose="02040503050406030204" pitchFamily="18" charset="0"/>
              </a:rPr>
              <a:t>txikitxun</a:t>
            </a:r>
            <a:r>
              <a:rPr lang="es-ES" sz="1100" dirty="0">
                <a:latin typeface="Cambria" panose="02040503050406030204" pitchFamily="18" charset="0"/>
              </a:rPr>
              <a:t>, aire tun </a:t>
            </a:r>
            <a:r>
              <a:rPr lang="es-ES" sz="1100" dirty="0" err="1">
                <a:latin typeface="Cambria" panose="02040503050406030204" pitchFamily="18" charset="0"/>
              </a:rPr>
              <a:t>laire</a:t>
            </a:r>
            <a:endParaRPr lang="es-ES" sz="1100" dirty="0">
              <a:latin typeface="Cambria" panose="02040503050406030204" pitchFamily="18" charset="0"/>
            </a:endParaRPr>
          </a:p>
          <a:p>
            <a:r>
              <a:rPr lang="es-ES" sz="1100" dirty="0" err="1">
                <a:latin typeface="Cambria" panose="02040503050406030204" pitchFamily="18" charset="0"/>
              </a:rPr>
              <a:t>Airetun</a:t>
            </a:r>
            <a:r>
              <a:rPr lang="es-ES" sz="1100" dirty="0">
                <a:latin typeface="Cambria" panose="02040503050406030204" pitchFamily="18" charset="0"/>
              </a:rPr>
              <a:t> </a:t>
            </a:r>
            <a:r>
              <a:rPr lang="es-ES" sz="1100" dirty="0" err="1">
                <a:latin typeface="Cambria" panose="02040503050406030204" pitchFamily="18" charset="0"/>
              </a:rPr>
              <a:t>txikitun</a:t>
            </a:r>
            <a:r>
              <a:rPr lang="es-ES" sz="1100" dirty="0">
                <a:latin typeface="Cambria" panose="02040503050406030204" pitchFamily="18" charset="0"/>
              </a:rPr>
              <a:t>, aire tun </a:t>
            </a:r>
            <a:r>
              <a:rPr lang="es-ES" sz="1100" dirty="0" err="1">
                <a:latin typeface="Cambria" panose="02040503050406030204" pitchFamily="18" charset="0"/>
              </a:rPr>
              <a:t>laire</a:t>
            </a:r>
            <a:endParaRPr lang="es-ES" sz="1100" dirty="0">
              <a:latin typeface="Cambria" panose="02040503050406030204" pitchFamily="18" charset="0"/>
            </a:endParaRPr>
          </a:p>
          <a:p>
            <a:r>
              <a:rPr lang="es-ES" sz="1100" dirty="0" err="1">
                <a:latin typeface="Cambria" panose="02040503050406030204" pitchFamily="18" charset="0"/>
              </a:rPr>
              <a:t>Airetun</a:t>
            </a:r>
            <a:r>
              <a:rPr lang="es-ES" sz="1100" dirty="0">
                <a:latin typeface="Cambria" panose="02040503050406030204" pitchFamily="18" charset="0"/>
              </a:rPr>
              <a:t> </a:t>
            </a:r>
            <a:r>
              <a:rPr lang="es-ES" sz="1100" dirty="0" err="1">
                <a:latin typeface="Cambria" panose="02040503050406030204" pitchFamily="18" charset="0"/>
              </a:rPr>
              <a:t>txikitun</a:t>
            </a:r>
            <a:r>
              <a:rPr lang="es-ES" sz="1100" dirty="0">
                <a:latin typeface="Cambria" panose="02040503050406030204" pitchFamily="18" charset="0"/>
              </a:rPr>
              <a:t>, aire tun </a:t>
            </a:r>
            <a:r>
              <a:rPr lang="es-ES" sz="1100" dirty="0" err="1">
                <a:latin typeface="Cambria" panose="02040503050406030204" pitchFamily="18" charset="0"/>
              </a:rPr>
              <a:t>laire</a:t>
            </a:r>
            <a:r>
              <a:rPr lang="es-ES" sz="1100" dirty="0">
                <a:latin typeface="Cambria" panose="02040503050406030204" pitchFamily="18" charset="0"/>
              </a:rPr>
              <a:t> </a:t>
            </a:r>
          </a:p>
          <a:p>
            <a:r>
              <a:rPr lang="es-ES" sz="1100" dirty="0" err="1">
                <a:latin typeface="Cambria" panose="02040503050406030204" pitchFamily="18" charset="0"/>
              </a:rPr>
              <a:t>Airetun</a:t>
            </a:r>
            <a:r>
              <a:rPr lang="es-ES" sz="1100" dirty="0">
                <a:latin typeface="Cambria" panose="02040503050406030204" pitchFamily="18" charset="0"/>
              </a:rPr>
              <a:t> </a:t>
            </a:r>
            <a:r>
              <a:rPr lang="es-ES" sz="1100" dirty="0" err="1">
                <a:latin typeface="Cambria" panose="02040503050406030204" pitchFamily="18" charset="0"/>
              </a:rPr>
              <a:t>txikitun</a:t>
            </a:r>
            <a:r>
              <a:rPr lang="es-ES" sz="1100" dirty="0">
                <a:latin typeface="Cambria" panose="02040503050406030204" pitchFamily="18" charset="0"/>
              </a:rPr>
              <a:t>, aire tun </a:t>
            </a:r>
            <a:r>
              <a:rPr lang="es-ES" sz="1100" dirty="0" err="1">
                <a:latin typeface="Cambria" panose="02040503050406030204" pitchFamily="18" charset="0"/>
              </a:rPr>
              <a:t>laire</a:t>
            </a:r>
            <a:r>
              <a:rPr lang="es-ES" sz="1100" dirty="0">
                <a:latin typeface="Cambria" panose="02040503050406030204" pitchFamily="18" charset="0"/>
              </a:rPr>
              <a:t>, Ole!</a:t>
            </a:r>
          </a:p>
          <a:p>
            <a:endParaRPr lang="es-ES" sz="1100" dirty="0" smtClean="0">
              <a:latin typeface="Cambria" panose="02040503050406030204" pitchFamily="18" charset="0"/>
            </a:endParaRPr>
          </a:p>
          <a:p>
            <a:r>
              <a:rPr lang="es-ES" sz="1100" dirty="0" smtClean="0">
                <a:latin typeface="Cambria" panose="02040503050406030204" pitchFamily="18" charset="0"/>
              </a:rPr>
              <a:t>Ez </a:t>
            </a:r>
            <a:r>
              <a:rPr lang="es-ES" sz="1100" dirty="0" err="1" smtClean="0">
                <a:latin typeface="Cambria" panose="02040503050406030204" pitchFamily="18" charset="0"/>
              </a:rPr>
              <a:t>ahantz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berriz</a:t>
            </a:r>
            <a:r>
              <a:rPr lang="es-ES" sz="1100" dirty="0" smtClean="0">
                <a:latin typeface="Cambria" panose="02040503050406030204" pitchFamily="18" charset="0"/>
              </a:rPr>
              <a:t> ere</a:t>
            </a:r>
          </a:p>
          <a:p>
            <a:r>
              <a:rPr lang="es-ES" sz="1100" dirty="0" err="1" smtClean="0">
                <a:latin typeface="Cambria" panose="02040503050406030204" pitchFamily="18" charset="0"/>
              </a:rPr>
              <a:t>Sorterri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ederra</a:t>
            </a:r>
            <a:endParaRPr lang="es-ES" sz="1100" dirty="0" smtClean="0">
              <a:latin typeface="Cambria" panose="02040503050406030204" pitchFamily="18" charset="0"/>
            </a:endParaRPr>
          </a:p>
          <a:p>
            <a:r>
              <a:rPr lang="es-ES" sz="1100" dirty="0" err="1" smtClean="0">
                <a:latin typeface="Cambria" panose="02040503050406030204" pitchFamily="18" charset="0"/>
              </a:rPr>
              <a:t>Haren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mendiak</a:t>
            </a:r>
            <a:r>
              <a:rPr lang="es-ES" sz="1100" dirty="0" smtClean="0">
                <a:latin typeface="Cambria" panose="02040503050406030204" pitchFamily="18" charset="0"/>
              </a:rPr>
              <a:t> eta</a:t>
            </a:r>
          </a:p>
          <a:p>
            <a:r>
              <a:rPr lang="es-ES" sz="1100" dirty="0" smtClean="0">
                <a:latin typeface="Cambria" panose="02040503050406030204" pitchFamily="18" charset="0"/>
              </a:rPr>
              <a:t>Itsaso </a:t>
            </a:r>
            <a:r>
              <a:rPr lang="es-ES" sz="1100" dirty="0" err="1" smtClean="0">
                <a:latin typeface="Cambria" panose="02040503050406030204" pitchFamily="18" charset="0"/>
              </a:rPr>
              <a:t>bazterra</a:t>
            </a:r>
            <a:r>
              <a:rPr lang="es-ES" sz="1100" dirty="0" smtClean="0">
                <a:latin typeface="Cambria" panose="02040503050406030204" pitchFamily="18" charset="0"/>
              </a:rPr>
              <a:t> (BI)</a:t>
            </a:r>
          </a:p>
          <a:p>
            <a:endParaRPr lang="es-ES" sz="1100" dirty="0">
              <a:latin typeface="Cambria" panose="02040503050406030204" pitchFamily="18" charset="0"/>
            </a:endParaRPr>
          </a:p>
          <a:p>
            <a:r>
              <a:rPr lang="es-ES" sz="1100" dirty="0" err="1">
                <a:latin typeface="Cambria" panose="02040503050406030204" pitchFamily="18" charset="0"/>
              </a:rPr>
              <a:t>Airetun</a:t>
            </a:r>
            <a:r>
              <a:rPr lang="es-ES" sz="1100" dirty="0">
                <a:latin typeface="Cambria" panose="02040503050406030204" pitchFamily="18" charset="0"/>
              </a:rPr>
              <a:t> </a:t>
            </a:r>
            <a:r>
              <a:rPr lang="es-ES" sz="1100" dirty="0" err="1">
                <a:latin typeface="Cambria" panose="02040503050406030204" pitchFamily="18" charset="0"/>
              </a:rPr>
              <a:t>txikitxun</a:t>
            </a:r>
            <a:r>
              <a:rPr lang="es-ES" sz="1100" dirty="0">
                <a:latin typeface="Cambria" panose="02040503050406030204" pitchFamily="18" charset="0"/>
              </a:rPr>
              <a:t>, aire tun </a:t>
            </a:r>
            <a:r>
              <a:rPr lang="es-ES" sz="1100" dirty="0" err="1">
                <a:latin typeface="Cambria" panose="02040503050406030204" pitchFamily="18" charset="0"/>
              </a:rPr>
              <a:t>laire</a:t>
            </a:r>
            <a:endParaRPr lang="es-ES" sz="1100" dirty="0">
              <a:latin typeface="Cambria" panose="02040503050406030204" pitchFamily="18" charset="0"/>
            </a:endParaRPr>
          </a:p>
          <a:p>
            <a:r>
              <a:rPr lang="es-ES" sz="1100" dirty="0" err="1">
                <a:latin typeface="Cambria" panose="02040503050406030204" pitchFamily="18" charset="0"/>
              </a:rPr>
              <a:t>Airetun</a:t>
            </a:r>
            <a:r>
              <a:rPr lang="es-ES" sz="1100" dirty="0">
                <a:latin typeface="Cambria" panose="02040503050406030204" pitchFamily="18" charset="0"/>
              </a:rPr>
              <a:t> </a:t>
            </a:r>
            <a:r>
              <a:rPr lang="es-ES" sz="1100" dirty="0" err="1">
                <a:latin typeface="Cambria" panose="02040503050406030204" pitchFamily="18" charset="0"/>
              </a:rPr>
              <a:t>txikitun</a:t>
            </a:r>
            <a:r>
              <a:rPr lang="es-ES" sz="1100" dirty="0">
                <a:latin typeface="Cambria" panose="02040503050406030204" pitchFamily="18" charset="0"/>
              </a:rPr>
              <a:t>, aire tun </a:t>
            </a:r>
            <a:r>
              <a:rPr lang="es-ES" sz="1100" dirty="0" err="1">
                <a:latin typeface="Cambria" panose="02040503050406030204" pitchFamily="18" charset="0"/>
              </a:rPr>
              <a:t>laire</a:t>
            </a:r>
            <a:endParaRPr lang="es-ES" sz="1100" dirty="0">
              <a:latin typeface="Cambria" panose="02040503050406030204" pitchFamily="18" charset="0"/>
            </a:endParaRPr>
          </a:p>
          <a:p>
            <a:r>
              <a:rPr lang="es-ES" sz="1100" dirty="0" err="1">
                <a:latin typeface="Cambria" panose="02040503050406030204" pitchFamily="18" charset="0"/>
              </a:rPr>
              <a:t>Airetun</a:t>
            </a:r>
            <a:r>
              <a:rPr lang="es-ES" sz="1100" dirty="0">
                <a:latin typeface="Cambria" panose="02040503050406030204" pitchFamily="18" charset="0"/>
              </a:rPr>
              <a:t> </a:t>
            </a:r>
            <a:r>
              <a:rPr lang="es-ES" sz="1100" dirty="0" err="1">
                <a:latin typeface="Cambria" panose="02040503050406030204" pitchFamily="18" charset="0"/>
              </a:rPr>
              <a:t>txikitun</a:t>
            </a:r>
            <a:r>
              <a:rPr lang="es-ES" sz="1100" dirty="0">
                <a:latin typeface="Cambria" panose="02040503050406030204" pitchFamily="18" charset="0"/>
              </a:rPr>
              <a:t>, aire tun </a:t>
            </a:r>
            <a:r>
              <a:rPr lang="es-ES" sz="1100" dirty="0" err="1">
                <a:latin typeface="Cambria" panose="02040503050406030204" pitchFamily="18" charset="0"/>
              </a:rPr>
              <a:t>laire</a:t>
            </a:r>
            <a:r>
              <a:rPr lang="es-ES" sz="1100" dirty="0">
                <a:latin typeface="Cambria" panose="02040503050406030204" pitchFamily="18" charset="0"/>
              </a:rPr>
              <a:t> </a:t>
            </a:r>
          </a:p>
          <a:p>
            <a:r>
              <a:rPr lang="es-ES" sz="1100" dirty="0" err="1">
                <a:latin typeface="Cambria" panose="02040503050406030204" pitchFamily="18" charset="0"/>
              </a:rPr>
              <a:t>Airetun</a:t>
            </a:r>
            <a:r>
              <a:rPr lang="es-ES" sz="1100" dirty="0">
                <a:latin typeface="Cambria" panose="02040503050406030204" pitchFamily="18" charset="0"/>
              </a:rPr>
              <a:t> </a:t>
            </a:r>
            <a:r>
              <a:rPr lang="es-ES" sz="1100" dirty="0" err="1">
                <a:latin typeface="Cambria" panose="02040503050406030204" pitchFamily="18" charset="0"/>
              </a:rPr>
              <a:t>txikitun</a:t>
            </a:r>
            <a:r>
              <a:rPr lang="es-ES" sz="1100" dirty="0">
                <a:latin typeface="Cambria" panose="02040503050406030204" pitchFamily="18" charset="0"/>
              </a:rPr>
              <a:t>, aire tun </a:t>
            </a:r>
            <a:r>
              <a:rPr lang="es-ES" sz="1100" dirty="0" err="1">
                <a:latin typeface="Cambria" panose="02040503050406030204" pitchFamily="18" charset="0"/>
              </a:rPr>
              <a:t>laire</a:t>
            </a:r>
            <a:r>
              <a:rPr lang="es-ES" sz="1100" dirty="0">
                <a:latin typeface="Cambria" panose="02040503050406030204" pitchFamily="18" charset="0"/>
              </a:rPr>
              <a:t>, </a:t>
            </a:r>
            <a:r>
              <a:rPr lang="es-ES" sz="1100" dirty="0" smtClean="0">
                <a:latin typeface="Cambria" panose="02040503050406030204" pitchFamily="18" charset="0"/>
              </a:rPr>
              <a:t>Ole</a:t>
            </a:r>
          </a:p>
          <a:p>
            <a:endParaRPr lang="es-ES" sz="1100" dirty="0">
              <a:latin typeface="Cambria" panose="02040503050406030204" pitchFamily="18" charset="0"/>
            </a:endParaRPr>
          </a:p>
          <a:p>
            <a:r>
              <a:rPr lang="es-ES" sz="1100" dirty="0" err="1" smtClean="0">
                <a:latin typeface="Cambria" panose="02040503050406030204" pitchFamily="18" charset="0"/>
              </a:rPr>
              <a:t>Bihotza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leiala</a:t>
            </a:r>
            <a:r>
              <a:rPr lang="es-ES" sz="1100" dirty="0" smtClean="0">
                <a:latin typeface="Cambria" panose="02040503050406030204" pitchFamily="18" charset="0"/>
              </a:rPr>
              <a:t> ere</a:t>
            </a:r>
          </a:p>
          <a:p>
            <a:r>
              <a:rPr lang="es-ES" sz="1100" dirty="0" err="1" smtClean="0">
                <a:latin typeface="Cambria" panose="02040503050406030204" pitchFamily="18" charset="0"/>
              </a:rPr>
              <a:t>Aitxik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aitameri</a:t>
            </a:r>
            <a:endParaRPr lang="es-ES" sz="1100" dirty="0" smtClean="0">
              <a:latin typeface="Cambria" panose="02040503050406030204" pitchFamily="18" charset="0"/>
            </a:endParaRPr>
          </a:p>
          <a:p>
            <a:r>
              <a:rPr lang="es-ES" sz="1100" dirty="0" smtClean="0">
                <a:latin typeface="Cambria" panose="02040503050406030204" pitchFamily="18" charset="0"/>
              </a:rPr>
              <a:t>Eta </a:t>
            </a:r>
            <a:r>
              <a:rPr lang="es-ES" sz="1100" dirty="0" err="1" smtClean="0">
                <a:latin typeface="Cambria" panose="02040503050406030204" pitchFamily="18" charset="0"/>
              </a:rPr>
              <a:t>nonbait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dagoen</a:t>
            </a:r>
            <a:endParaRPr lang="es-ES" sz="1100" dirty="0" smtClean="0">
              <a:latin typeface="Cambria" panose="02040503050406030204" pitchFamily="18" charset="0"/>
            </a:endParaRPr>
          </a:p>
          <a:p>
            <a:r>
              <a:rPr lang="es-ES" sz="1100" dirty="0" err="1" smtClean="0">
                <a:latin typeface="Cambria" panose="02040503050406030204" pitchFamily="18" charset="0"/>
              </a:rPr>
              <a:t>Gazte</a:t>
            </a:r>
            <a:r>
              <a:rPr lang="es-ES" sz="1100" dirty="0" smtClean="0">
                <a:latin typeface="Cambria" panose="02040503050406030204" pitchFamily="18" charset="0"/>
              </a:rPr>
              <a:t> </a:t>
            </a:r>
            <a:r>
              <a:rPr lang="es-ES" sz="1100" dirty="0" err="1" smtClean="0">
                <a:latin typeface="Cambria" panose="02040503050406030204" pitchFamily="18" charset="0"/>
              </a:rPr>
              <a:t>maiteari</a:t>
            </a:r>
            <a:r>
              <a:rPr lang="es-ES" sz="1100" dirty="0" smtClean="0">
                <a:latin typeface="Cambria" panose="02040503050406030204" pitchFamily="18" charset="0"/>
              </a:rPr>
              <a:t> (BI)</a:t>
            </a:r>
          </a:p>
          <a:p>
            <a:endParaRPr lang="es-ES" sz="1100" dirty="0" smtClean="0">
              <a:latin typeface="Cambria" panose="02040503050406030204" pitchFamily="18" charset="0"/>
            </a:endParaRPr>
          </a:p>
          <a:p>
            <a:r>
              <a:rPr lang="es-ES" sz="1100" dirty="0" err="1">
                <a:latin typeface="Cambria" panose="02040503050406030204" pitchFamily="18" charset="0"/>
              </a:rPr>
              <a:t>Airetun</a:t>
            </a:r>
            <a:r>
              <a:rPr lang="es-ES" sz="1100" dirty="0">
                <a:latin typeface="Cambria" panose="02040503050406030204" pitchFamily="18" charset="0"/>
              </a:rPr>
              <a:t> </a:t>
            </a:r>
            <a:r>
              <a:rPr lang="es-ES" sz="1100" dirty="0" err="1">
                <a:latin typeface="Cambria" panose="02040503050406030204" pitchFamily="18" charset="0"/>
              </a:rPr>
              <a:t>txikitxun</a:t>
            </a:r>
            <a:r>
              <a:rPr lang="es-ES" sz="1100" dirty="0">
                <a:latin typeface="Cambria" panose="02040503050406030204" pitchFamily="18" charset="0"/>
              </a:rPr>
              <a:t>, aire tun </a:t>
            </a:r>
            <a:r>
              <a:rPr lang="es-ES" sz="1100" dirty="0" err="1">
                <a:latin typeface="Cambria" panose="02040503050406030204" pitchFamily="18" charset="0"/>
              </a:rPr>
              <a:t>laire</a:t>
            </a:r>
            <a:endParaRPr lang="es-ES" sz="1100" dirty="0">
              <a:latin typeface="Cambria" panose="02040503050406030204" pitchFamily="18" charset="0"/>
            </a:endParaRPr>
          </a:p>
          <a:p>
            <a:r>
              <a:rPr lang="es-ES" sz="1100" dirty="0" err="1">
                <a:latin typeface="Cambria" panose="02040503050406030204" pitchFamily="18" charset="0"/>
              </a:rPr>
              <a:t>Airetun</a:t>
            </a:r>
            <a:r>
              <a:rPr lang="es-ES" sz="1100" dirty="0">
                <a:latin typeface="Cambria" panose="02040503050406030204" pitchFamily="18" charset="0"/>
              </a:rPr>
              <a:t> </a:t>
            </a:r>
            <a:r>
              <a:rPr lang="es-ES" sz="1100" dirty="0" err="1">
                <a:latin typeface="Cambria" panose="02040503050406030204" pitchFamily="18" charset="0"/>
              </a:rPr>
              <a:t>txikitun</a:t>
            </a:r>
            <a:r>
              <a:rPr lang="es-ES" sz="1100" dirty="0">
                <a:latin typeface="Cambria" panose="02040503050406030204" pitchFamily="18" charset="0"/>
              </a:rPr>
              <a:t>, aire tun </a:t>
            </a:r>
            <a:r>
              <a:rPr lang="es-ES" sz="1100" dirty="0" err="1">
                <a:latin typeface="Cambria" panose="02040503050406030204" pitchFamily="18" charset="0"/>
              </a:rPr>
              <a:t>laire</a:t>
            </a:r>
            <a:endParaRPr lang="es-ES" sz="1100" dirty="0">
              <a:latin typeface="Cambria" panose="02040503050406030204" pitchFamily="18" charset="0"/>
            </a:endParaRPr>
          </a:p>
          <a:p>
            <a:r>
              <a:rPr lang="es-ES" sz="1100" dirty="0" err="1">
                <a:latin typeface="Cambria" panose="02040503050406030204" pitchFamily="18" charset="0"/>
              </a:rPr>
              <a:t>Airetun</a:t>
            </a:r>
            <a:r>
              <a:rPr lang="es-ES" sz="1100" dirty="0">
                <a:latin typeface="Cambria" panose="02040503050406030204" pitchFamily="18" charset="0"/>
              </a:rPr>
              <a:t> </a:t>
            </a:r>
            <a:r>
              <a:rPr lang="es-ES" sz="1100" dirty="0" err="1">
                <a:latin typeface="Cambria" panose="02040503050406030204" pitchFamily="18" charset="0"/>
              </a:rPr>
              <a:t>txikitun</a:t>
            </a:r>
            <a:r>
              <a:rPr lang="es-ES" sz="1100" dirty="0">
                <a:latin typeface="Cambria" panose="02040503050406030204" pitchFamily="18" charset="0"/>
              </a:rPr>
              <a:t>, aire tun </a:t>
            </a:r>
            <a:r>
              <a:rPr lang="es-ES" sz="1100" dirty="0" err="1">
                <a:latin typeface="Cambria" panose="02040503050406030204" pitchFamily="18" charset="0"/>
              </a:rPr>
              <a:t>laire</a:t>
            </a:r>
            <a:r>
              <a:rPr lang="es-ES" sz="1100" dirty="0">
                <a:latin typeface="Cambria" panose="02040503050406030204" pitchFamily="18" charset="0"/>
              </a:rPr>
              <a:t> </a:t>
            </a:r>
          </a:p>
          <a:p>
            <a:r>
              <a:rPr lang="es-ES" sz="1100" dirty="0" err="1">
                <a:latin typeface="Cambria" panose="02040503050406030204" pitchFamily="18" charset="0"/>
              </a:rPr>
              <a:t>Airetun</a:t>
            </a:r>
            <a:r>
              <a:rPr lang="es-ES" sz="1100" dirty="0">
                <a:latin typeface="Cambria" panose="02040503050406030204" pitchFamily="18" charset="0"/>
              </a:rPr>
              <a:t> </a:t>
            </a:r>
            <a:r>
              <a:rPr lang="es-ES" sz="1100" dirty="0" err="1">
                <a:latin typeface="Cambria" panose="02040503050406030204" pitchFamily="18" charset="0"/>
              </a:rPr>
              <a:t>txikitun</a:t>
            </a:r>
            <a:r>
              <a:rPr lang="es-ES" sz="1100" dirty="0">
                <a:latin typeface="Cambria" panose="02040503050406030204" pitchFamily="18" charset="0"/>
              </a:rPr>
              <a:t>, aire tun </a:t>
            </a:r>
            <a:r>
              <a:rPr lang="es-ES" sz="1100" dirty="0" err="1">
                <a:latin typeface="Cambria" panose="02040503050406030204" pitchFamily="18" charset="0"/>
              </a:rPr>
              <a:t>laire</a:t>
            </a:r>
            <a:r>
              <a:rPr lang="es-ES" sz="1100" dirty="0">
                <a:latin typeface="Cambria" panose="02040503050406030204" pitchFamily="18" charset="0"/>
              </a:rPr>
              <a:t>, Ole</a:t>
            </a:r>
          </a:p>
          <a:p>
            <a:endParaRPr lang="es-ES" sz="1200" dirty="0" smtClean="0">
              <a:latin typeface="Cambria" panose="02040503050406030204" pitchFamily="18" charset="0"/>
            </a:endParaRPr>
          </a:p>
          <a:p>
            <a:endParaRPr lang="es-ES" sz="1200" dirty="0" smtClean="0">
              <a:latin typeface="Cambria" panose="02040503050406030204" pitchFamily="18" charset="0"/>
            </a:endParaRPr>
          </a:p>
          <a:p>
            <a:endParaRPr lang="es-ES" sz="1200" dirty="0">
              <a:latin typeface="Cambria" panose="020405030504060302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8308" y="526294"/>
            <a:ext cx="775861" cy="348647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2826420" y="36215"/>
            <a:ext cx="288032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i="1" dirty="0" smtClean="0">
                <a:latin typeface="Cambria" panose="02040503050406030204" pitchFamily="18" charset="0"/>
              </a:rPr>
              <a:t>6. </a:t>
            </a:r>
            <a:r>
              <a:rPr lang="eu-ES" sz="1400" b="1" i="1" dirty="0" smtClean="0"/>
              <a:t>BETI </a:t>
            </a:r>
            <a:r>
              <a:rPr lang="eu-ES" sz="1400" b="1" i="1" dirty="0"/>
              <a:t>EZKAMAK KENTZEN</a:t>
            </a:r>
          </a:p>
          <a:p>
            <a:r>
              <a:rPr lang="eu-ES" sz="1400" dirty="0"/>
              <a:t> </a:t>
            </a:r>
          </a:p>
          <a:p>
            <a:r>
              <a:rPr lang="eu-ES" sz="1400" dirty="0"/>
              <a:t>Beti </a:t>
            </a:r>
            <a:r>
              <a:rPr lang="eu-ES" sz="1400" dirty="0" err="1"/>
              <a:t>ezkamak</a:t>
            </a:r>
            <a:r>
              <a:rPr lang="eu-ES" sz="1400" dirty="0"/>
              <a:t> kentzen,</a:t>
            </a:r>
          </a:p>
          <a:p>
            <a:r>
              <a:rPr lang="eu-ES" sz="1400" dirty="0"/>
              <a:t>kentzen, </a:t>
            </a:r>
            <a:r>
              <a:rPr lang="eu-ES" sz="1400" dirty="0" err="1"/>
              <a:t>kentzen</a:t>
            </a:r>
            <a:r>
              <a:rPr lang="eu-ES" sz="1400" dirty="0"/>
              <a:t>,</a:t>
            </a:r>
          </a:p>
          <a:p>
            <a:r>
              <a:rPr lang="eu-ES" sz="1400" dirty="0"/>
              <a:t>kentzen, </a:t>
            </a:r>
            <a:r>
              <a:rPr lang="eu-ES" sz="1400" dirty="0" err="1"/>
              <a:t>kentzen</a:t>
            </a:r>
            <a:r>
              <a:rPr lang="eu-ES" sz="1400" dirty="0"/>
              <a:t>, </a:t>
            </a:r>
            <a:r>
              <a:rPr lang="eu-ES" sz="1400" dirty="0" err="1"/>
              <a:t>kentzen</a:t>
            </a:r>
            <a:r>
              <a:rPr lang="eu-ES" sz="1400" dirty="0"/>
              <a:t>.</a:t>
            </a:r>
          </a:p>
          <a:p>
            <a:r>
              <a:rPr lang="eu-ES" sz="1400" dirty="0"/>
              <a:t>Beti </a:t>
            </a:r>
            <a:r>
              <a:rPr lang="eu-ES" sz="1400" dirty="0" err="1"/>
              <a:t>ezkamak</a:t>
            </a:r>
            <a:r>
              <a:rPr lang="eu-ES" sz="1400" dirty="0"/>
              <a:t> kentzen,</a:t>
            </a:r>
          </a:p>
          <a:p>
            <a:r>
              <a:rPr lang="eu-ES" sz="1400" dirty="0"/>
              <a:t>kentzen, </a:t>
            </a:r>
            <a:r>
              <a:rPr lang="eu-ES" sz="1400" dirty="0" err="1"/>
              <a:t>kentzen</a:t>
            </a:r>
            <a:r>
              <a:rPr lang="eu-ES" sz="1400" dirty="0"/>
              <a:t>,</a:t>
            </a:r>
          </a:p>
          <a:p>
            <a:r>
              <a:rPr lang="eu-ES" sz="1400" dirty="0"/>
              <a:t>kentzen, </a:t>
            </a:r>
            <a:r>
              <a:rPr lang="eu-ES" sz="1400" dirty="0" err="1"/>
              <a:t>kentzen</a:t>
            </a:r>
            <a:r>
              <a:rPr lang="eu-ES" sz="1400" dirty="0"/>
              <a:t>.</a:t>
            </a:r>
          </a:p>
          <a:p>
            <a:r>
              <a:rPr lang="eu-ES" sz="1400" dirty="0"/>
              <a:t> </a:t>
            </a:r>
          </a:p>
          <a:p>
            <a:r>
              <a:rPr lang="eu-ES" sz="1400" i="1" dirty="0"/>
              <a:t>Zer gara gu?,</a:t>
            </a:r>
            <a:endParaRPr lang="eu-ES" sz="1400" dirty="0"/>
          </a:p>
          <a:p>
            <a:r>
              <a:rPr lang="eu-ES" sz="1400" i="1" dirty="0"/>
              <a:t>nor gara gu?</a:t>
            </a:r>
            <a:endParaRPr lang="eu-ES" sz="1400" dirty="0"/>
          </a:p>
          <a:p>
            <a:r>
              <a:rPr lang="eu-ES" sz="1400" i="1" dirty="0"/>
              <a:t>Euskotarrak gara gu.</a:t>
            </a:r>
            <a:r>
              <a:rPr lang="eu-ES" sz="1400" dirty="0"/>
              <a:t> (Bis)</a:t>
            </a:r>
          </a:p>
          <a:p>
            <a:endParaRPr lang="es-ES" sz="1400" dirty="0">
              <a:latin typeface="Cambria" panose="02040503050406030204" pitchFamily="18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1361" y="3062767"/>
            <a:ext cx="775861" cy="348647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925735" y="2890842"/>
            <a:ext cx="2745358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92188" eaLnBrk="1" hangingPunct="1"/>
            <a:r>
              <a:rPr lang="es-ES" sz="1300" dirty="0" err="1">
                <a:solidFill>
                  <a:srgbClr val="000000"/>
                </a:solidFill>
                <a:latin typeface="Cambria" panose="02040503050406030204" pitchFamily="18" charset="0"/>
              </a:rPr>
              <a:t>Mutil</a:t>
            </a:r>
            <a:r>
              <a:rPr lang="es-ES" sz="13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3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asko_hurbildu</a:t>
            </a:r>
            <a:r>
              <a:rPr lang="es-ES" sz="13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ambria" panose="02040503050406030204" pitchFamily="18" charset="0"/>
              </a:rPr>
              <a:t>dira</a:t>
            </a:r>
            <a:r>
              <a:rPr lang="es-ES" sz="13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ambria" panose="02040503050406030204" pitchFamily="18" charset="0"/>
              </a:rPr>
              <a:t>zuregana</a:t>
            </a:r>
            <a:endParaRPr lang="es-ES" sz="13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 defTabSz="992188" eaLnBrk="1" hangingPunct="1"/>
            <a:r>
              <a:rPr lang="es-ES" sz="1300" dirty="0" err="1">
                <a:solidFill>
                  <a:srgbClr val="000000"/>
                </a:solidFill>
                <a:latin typeface="Cambria" panose="02040503050406030204" pitchFamily="18" charset="0"/>
              </a:rPr>
              <a:t>bihotza</a:t>
            </a:r>
            <a:r>
              <a:rPr lang="es-ES" sz="13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ambria" panose="02040503050406030204" pitchFamily="18" charset="0"/>
              </a:rPr>
              <a:t>bai</a:t>
            </a:r>
            <a:r>
              <a:rPr lang="es-ES" sz="1300" dirty="0">
                <a:solidFill>
                  <a:srgbClr val="000000"/>
                </a:solidFill>
                <a:latin typeface="Cambria" panose="02040503050406030204" pitchFamily="18" charset="0"/>
              </a:rPr>
              <a:t> eta </a:t>
            </a:r>
            <a:r>
              <a:rPr lang="es-ES" sz="1300" dirty="0" err="1">
                <a:solidFill>
                  <a:srgbClr val="000000"/>
                </a:solidFill>
                <a:latin typeface="Cambria" panose="02040503050406030204" pitchFamily="18" charset="0"/>
              </a:rPr>
              <a:t>maitasun</a:t>
            </a:r>
            <a:r>
              <a:rPr lang="es-ES" sz="13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ambria" panose="02040503050406030204" pitchFamily="18" charset="0"/>
              </a:rPr>
              <a:t>eske</a:t>
            </a:r>
            <a:endParaRPr lang="es-ES" sz="13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 defTabSz="992188" eaLnBrk="1" hangingPunct="1"/>
            <a:r>
              <a:rPr lang="es-ES" sz="1300" dirty="0" err="1">
                <a:solidFill>
                  <a:srgbClr val="000000"/>
                </a:solidFill>
                <a:latin typeface="Cambria" panose="02040503050406030204" pitchFamily="18" charset="0"/>
              </a:rPr>
              <a:t>baina</a:t>
            </a:r>
            <a:r>
              <a:rPr lang="es-ES" sz="13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ambria" panose="02040503050406030204" pitchFamily="18" charset="0"/>
              </a:rPr>
              <a:t>ezin</a:t>
            </a:r>
            <a:r>
              <a:rPr lang="es-ES" sz="13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3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duzu_aukeratu</a:t>
            </a:r>
            <a:r>
              <a:rPr lang="es-ES" sz="13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ambria" panose="02040503050406030204" pitchFamily="18" charset="0"/>
              </a:rPr>
              <a:t>laztana</a:t>
            </a:r>
            <a:endParaRPr lang="es-ES" sz="13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 defTabSz="992188" eaLnBrk="1" hangingPunct="1"/>
            <a:r>
              <a:rPr lang="es-ES" sz="1300" dirty="0" err="1">
                <a:solidFill>
                  <a:srgbClr val="000000"/>
                </a:solidFill>
                <a:latin typeface="Cambria" panose="02040503050406030204" pitchFamily="18" charset="0"/>
              </a:rPr>
              <a:t>nobio</a:t>
            </a:r>
            <a:r>
              <a:rPr lang="es-ES" sz="13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ambria" panose="02040503050406030204" pitchFamily="18" charset="0"/>
              </a:rPr>
              <a:t>hori</a:t>
            </a:r>
            <a:r>
              <a:rPr lang="es-ES" sz="13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ambria" panose="02040503050406030204" pitchFamily="18" charset="0"/>
              </a:rPr>
              <a:t>itxaroten</a:t>
            </a:r>
            <a:r>
              <a:rPr lang="es-ES" sz="13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300" dirty="0" err="1">
                <a:solidFill>
                  <a:srgbClr val="000000"/>
                </a:solidFill>
                <a:latin typeface="Cambria" panose="02040503050406030204" pitchFamily="18" charset="0"/>
              </a:rPr>
              <a:t>zaude</a:t>
            </a:r>
            <a:r>
              <a:rPr lang="es-ES" sz="13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lvl="0" defTabSz="992188" eaLnBrk="1" hangingPunct="1"/>
            <a:endParaRPr lang="es-ES" sz="13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 defTabSz="992188" eaLnBrk="1" hangingPunct="1"/>
            <a:r>
              <a:rPr lang="es-ES" sz="13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Jauntxozalea</a:t>
            </a:r>
            <a:r>
              <a:rPr lang="es-ES" sz="1300" b="1" dirty="0">
                <a:solidFill>
                  <a:srgbClr val="000000"/>
                </a:solidFill>
                <a:latin typeface="Cambria" panose="02040503050406030204" pitchFamily="18" charset="0"/>
              </a:rPr>
              <a:t> zara</a:t>
            </a:r>
          </a:p>
          <a:p>
            <a:pPr lvl="0" defTabSz="992188" eaLnBrk="1" hangingPunct="1"/>
            <a:r>
              <a:rPr lang="es-ES" sz="13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Jarraitu</a:t>
            </a:r>
            <a:r>
              <a:rPr lang="es-ES" sz="13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3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horrela</a:t>
            </a:r>
            <a:endParaRPr lang="es-ES" sz="1300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 defTabSz="992188" eaLnBrk="1" hangingPunct="1"/>
            <a:r>
              <a:rPr lang="es-ES" sz="13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Baina</a:t>
            </a:r>
            <a:r>
              <a:rPr lang="es-ES" sz="13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3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printzerik</a:t>
            </a:r>
            <a:r>
              <a:rPr lang="es-ES" sz="13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3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ez</a:t>
            </a:r>
            <a:r>
              <a:rPr lang="es-ES" sz="1300" b="1" dirty="0">
                <a:solidFill>
                  <a:srgbClr val="000000"/>
                </a:solidFill>
                <a:latin typeface="Cambria" panose="02040503050406030204" pitchFamily="18" charset="0"/>
              </a:rPr>
              <a:t> da</a:t>
            </a:r>
          </a:p>
          <a:p>
            <a:pPr lvl="0" defTabSz="992188" eaLnBrk="1" hangingPunct="1"/>
            <a:r>
              <a:rPr lang="es-ES" sz="13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Hemengo</a:t>
            </a:r>
            <a:r>
              <a:rPr lang="es-ES" sz="13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3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plazetan</a:t>
            </a:r>
            <a:endParaRPr lang="es-ES" sz="1300" b="1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943" y="900311"/>
            <a:ext cx="3581400" cy="1276350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372" y="3636615"/>
            <a:ext cx="260032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62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0116" y="104730"/>
            <a:ext cx="252028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i="1" dirty="0" smtClean="0">
                <a:latin typeface="Cambria" panose="02040503050406030204" pitchFamily="18" charset="0"/>
              </a:rPr>
              <a:t>21</a:t>
            </a:r>
            <a:r>
              <a:rPr lang="es-ES" sz="1600" b="1" i="1" dirty="0" smtClean="0">
                <a:latin typeface="Cambria" panose="02040503050406030204" pitchFamily="18" charset="0"/>
              </a:rPr>
              <a:t>. </a:t>
            </a:r>
            <a:r>
              <a:rPr lang="es-ES" sz="1600" b="1" i="1" dirty="0" smtClean="0">
                <a:latin typeface="Cambria" panose="02040503050406030204" pitchFamily="18" charset="0"/>
              </a:rPr>
              <a:t>AGURE </a:t>
            </a:r>
            <a:r>
              <a:rPr lang="es-ES" sz="1600" b="1" i="1" dirty="0">
                <a:latin typeface="Cambria" panose="02040503050406030204" pitchFamily="18" charset="0"/>
              </a:rPr>
              <a:t>ZAHARRA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endParaRPr lang="es-ES" sz="1400" dirty="0" smtClean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Agure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zahar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batek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zion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bere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etxe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aurrean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goizean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goiz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 smtClean="0">
                <a:latin typeface="Cambria" panose="02040503050406030204" pitchFamily="18" charset="0"/>
              </a:rPr>
              <a:t>lantokira</a:t>
            </a:r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irteten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nintzanean</a:t>
            </a:r>
            <a:r>
              <a:rPr lang="es-ES" sz="1400" dirty="0">
                <a:latin typeface="Cambria" panose="02040503050406030204" pitchFamily="18" charset="0"/>
              </a:rPr>
              <a:t>:</a:t>
            </a:r>
          </a:p>
          <a:p>
            <a:r>
              <a:rPr lang="es-ES" sz="1400" dirty="0" smtClean="0">
                <a:latin typeface="Cambria" panose="02040503050406030204" pitchFamily="18" charset="0"/>
              </a:rPr>
              <a:t>Ez </a:t>
            </a:r>
            <a:r>
              <a:rPr lang="es-ES" sz="1400" dirty="0">
                <a:latin typeface="Cambria" panose="02040503050406030204" pitchFamily="18" charset="0"/>
              </a:rPr>
              <a:t>al </a:t>
            </a:r>
            <a:r>
              <a:rPr lang="es-ES" sz="1400" dirty="0" err="1">
                <a:latin typeface="Cambria" panose="02040503050406030204" pitchFamily="18" charset="0"/>
              </a:rPr>
              <a:t>dek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gazte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 smtClean="0">
                <a:latin typeface="Cambria" panose="02040503050406030204" pitchFamily="18" charset="0"/>
              </a:rPr>
              <a:t>ikusten</a:t>
            </a:r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gure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etxola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zein</a:t>
            </a:r>
            <a:r>
              <a:rPr lang="es-ES" sz="1400" dirty="0">
                <a:latin typeface="Cambria" panose="02040503050406030204" pitchFamily="18" charset="0"/>
              </a:rPr>
              <a:t> dan?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desegiten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badugu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bertan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galduko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gera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Baina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guztiok</a:t>
            </a:r>
            <a:r>
              <a:rPr lang="es-ES" sz="1400" b="1" dirty="0">
                <a:latin typeface="Cambria" panose="02040503050406030204" pitchFamily="18" charset="0"/>
              </a:rPr>
              <a:t> batera</a:t>
            </a: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saiatu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>
                <a:latin typeface="Cambria" panose="02040503050406030204" pitchFamily="18" charset="0"/>
              </a:rPr>
              <a:t>hura </a:t>
            </a:r>
            <a:r>
              <a:rPr lang="es-ES" sz="1400" b="1" dirty="0" err="1">
                <a:latin typeface="Cambria" panose="02040503050406030204" pitchFamily="18" charset="0"/>
              </a:rPr>
              <a:t>botatzera</a:t>
            </a:r>
            <a:r>
              <a:rPr lang="es-ES" sz="1400" b="1" dirty="0">
                <a:latin typeface="Cambria" panose="02040503050406030204" pitchFamily="18" charset="0"/>
              </a:rPr>
              <a:t>,</a:t>
            </a: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usteltzen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hasita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dago-ta</a:t>
            </a:r>
            <a:r>
              <a:rPr lang="es-ES" sz="1400" b="1" dirty="0">
                <a:latin typeface="Cambria" panose="02040503050406030204" pitchFamily="18" charset="0"/>
              </a:rPr>
              <a:t>,</a:t>
            </a: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laister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eroriko</a:t>
            </a:r>
            <a:r>
              <a:rPr lang="es-ES" sz="1400" b="1" dirty="0">
                <a:latin typeface="Cambria" panose="02040503050406030204" pitchFamily="18" charset="0"/>
              </a:rPr>
              <a:t> da.</a:t>
            </a: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Hik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bultza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gogor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hortikan</a:t>
            </a:r>
            <a:r>
              <a:rPr lang="es-ES" sz="1400" b="1" dirty="0">
                <a:latin typeface="Cambria" panose="02040503050406030204" pitchFamily="18" charset="0"/>
              </a:rPr>
              <a:t>,</a:t>
            </a: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ta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bultza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nik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hemendikan</a:t>
            </a:r>
            <a:r>
              <a:rPr lang="es-ES" sz="1400" b="1" dirty="0">
                <a:latin typeface="Cambria" panose="02040503050406030204" pitchFamily="18" charset="0"/>
              </a:rPr>
              <a:t>,</a:t>
            </a: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ikusiko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dek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nola-nola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laister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eroriko</a:t>
            </a:r>
            <a:r>
              <a:rPr lang="es-ES" sz="1400" b="1" dirty="0">
                <a:latin typeface="Cambria" panose="02040503050406030204" pitchFamily="18" charset="0"/>
              </a:rPr>
              <a:t> dan.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Baina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denbora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badoa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nekea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zaigu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hasi</a:t>
            </a:r>
            <a:r>
              <a:rPr lang="es-ES" sz="1400" dirty="0">
                <a:latin typeface="Cambria" panose="02040503050406030204" pitchFamily="18" charset="0"/>
              </a:rPr>
              <a:t>,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eskuak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zartatu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zaizkit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smtClean="0">
                <a:latin typeface="Cambria" panose="02040503050406030204" pitchFamily="18" charset="0"/>
              </a:rPr>
              <a:t>eta </a:t>
            </a:r>
            <a:r>
              <a:rPr lang="es-ES" sz="1400" dirty="0" err="1">
                <a:latin typeface="Cambria" panose="02040503050406030204" pitchFamily="18" charset="0"/>
              </a:rPr>
              <a:t>indarrak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utzi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Usteltzen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badago</a:t>
            </a:r>
            <a:r>
              <a:rPr lang="es-ES" sz="1400" dirty="0">
                <a:latin typeface="Cambria" panose="02040503050406030204" pitchFamily="18" charset="0"/>
              </a:rPr>
              <a:t> ere, </a:t>
            </a:r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karga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badu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oraindik</a:t>
            </a:r>
            <a:r>
              <a:rPr lang="es-ES" sz="1400" dirty="0">
                <a:latin typeface="Cambria" panose="02040503050406030204" pitchFamily="18" charset="0"/>
              </a:rPr>
              <a:t>,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berriz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arnasa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hartzeko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esaigun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elkarrekin</a:t>
            </a:r>
            <a:r>
              <a:rPr lang="es-ES" sz="1400" dirty="0">
                <a:latin typeface="Cambria" panose="02040503050406030204" pitchFamily="18" charset="0"/>
              </a:rPr>
              <a:t>: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Baina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guztiok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smtClean="0">
                <a:latin typeface="Cambria" panose="02040503050406030204" pitchFamily="18" charset="0"/>
              </a:rPr>
              <a:t>batera...</a:t>
            </a:r>
            <a:endParaRPr lang="es-ES" sz="1400" b="1" dirty="0">
              <a:latin typeface="Cambria" panose="020405030504060302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698232" y="381734"/>
            <a:ext cx="22884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err="1" smtClean="0">
                <a:latin typeface="Cambria" panose="02040503050406030204" pitchFamily="18" charset="0"/>
              </a:rPr>
              <a:t>Agure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zaharra</a:t>
            </a:r>
            <a:r>
              <a:rPr lang="es-ES" sz="1400" dirty="0">
                <a:latin typeface="Cambria" panose="02040503050406030204" pitchFamily="18" charset="0"/>
              </a:rPr>
              <a:t> falta da </a:t>
            </a:r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gure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etxe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ondotik</a:t>
            </a:r>
            <a:r>
              <a:rPr lang="es-ES" sz="1400" dirty="0">
                <a:latin typeface="Cambria" panose="02040503050406030204" pitchFamily="18" charset="0"/>
              </a:rPr>
              <a:t>,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haize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txar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batek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hartu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ta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eraman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>
                <a:latin typeface="Cambria" panose="02040503050406030204" pitchFamily="18" charset="0"/>
              </a:rPr>
              <a:t>du </a:t>
            </a:r>
            <a:r>
              <a:rPr lang="es-ES" sz="1400" dirty="0" err="1">
                <a:latin typeface="Cambria" panose="02040503050406030204" pitchFamily="18" charset="0"/>
              </a:rPr>
              <a:t>hemendik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Haur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batzuk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ikusten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ditut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smtClean="0">
                <a:latin typeface="Cambria" panose="02040503050406030204" pitchFamily="18" charset="0"/>
              </a:rPr>
              <a:t>eta </a:t>
            </a:r>
            <a:r>
              <a:rPr lang="es-ES" sz="1400" dirty="0" err="1">
                <a:latin typeface="Cambria" panose="02040503050406030204" pitchFamily="18" charset="0"/>
              </a:rPr>
              <a:t>inguraturik</a:t>
            </a:r>
            <a:r>
              <a:rPr lang="es-ES" sz="1400" dirty="0">
                <a:latin typeface="Cambria" panose="02040503050406030204" pitchFamily="18" charset="0"/>
              </a:rPr>
              <a:t>,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aitona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zaharraren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kanta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nahi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diet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erakutsi</a:t>
            </a:r>
            <a:r>
              <a:rPr lang="es-ES" sz="1400" dirty="0">
                <a:latin typeface="Cambria" panose="02040503050406030204" pitchFamily="18" charset="0"/>
              </a:rPr>
              <a:t>: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 err="1">
                <a:latin typeface="Cambria" panose="02040503050406030204" pitchFamily="18" charset="0"/>
              </a:rPr>
              <a:t>Baina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guztiok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smtClean="0">
                <a:latin typeface="Cambria" panose="02040503050406030204" pitchFamily="18" charset="0"/>
              </a:rPr>
              <a:t>batera...</a:t>
            </a:r>
            <a:endParaRPr lang="es-ES" sz="1400" b="1" dirty="0">
              <a:latin typeface="Cambria" panose="02040503050406030204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682404" y="2700511"/>
            <a:ext cx="230425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i="1" dirty="0" smtClean="0">
                <a:latin typeface="Cambria" panose="02040503050406030204" pitchFamily="18" charset="0"/>
              </a:rPr>
              <a:t>22</a:t>
            </a:r>
            <a:r>
              <a:rPr lang="es-ES" sz="1600" b="1" i="1" dirty="0" smtClean="0">
                <a:latin typeface="Cambria" panose="02040503050406030204" pitchFamily="18" charset="0"/>
              </a:rPr>
              <a:t>. </a:t>
            </a:r>
            <a:r>
              <a:rPr lang="es-ES" sz="1600" b="1" i="1" dirty="0">
                <a:latin typeface="Cambria" panose="02040503050406030204" pitchFamily="18" charset="0"/>
              </a:rPr>
              <a:t>LORETXOA 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Mendian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larrartean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aurkitzen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>
                <a:latin typeface="Cambria" panose="02040503050406030204" pitchFamily="18" charset="0"/>
              </a:rPr>
              <a:t>da </a:t>
            </a:r>
            <a:r>
              <a:rPr lang="es-ES" sz="1400" dirty="0" err="1">
                <a:latin typeface="Cambria" panose="02040503050406030204" pitchFamily="18" charset="0"/>
              </a:rPr>
              <a:t>loretxo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bat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aurrean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umetxo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bat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loretxoari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begira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Loreak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esan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nahi</a:t>
            </a:r>
            <a:r>
              <a:rPr lang="es-ES" sz="1400" dirty="0">
                <a:latin typeface="Cambria" panose="02040503050406030204" pitchFamily="18" charset="0"/>
              </a:rPr>
              <a:t> dio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umetxo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aska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nazazu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jaio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naiz</a:t>
            </a:r>
            <a:r>
              <a:rPr lang="es-ES" sz="1400" dirty="0">
                <a:latin typeface="Cambria" panose="02040503050406030204" pitchFamily="18" charset="0"/>
              </a:rPr>
              <a:t> libre </a:t>
            </a:r>
            <a:r>
              <a:rPr lang="es-ES" sz="1400" dirty="0" err="1">
                <a:latin typeface="Cambria" panose="02040503050406030204" pitchFamily="18" charset="0"/>
              </a:rPr>
              <a:t>izateko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ta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loturik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egoteko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Umetxoak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ikusirik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lorea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ezin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bizirik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arantzak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kendu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nahi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dizkio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bizi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berri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bat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eman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Orduan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izango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baitu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indarra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>
                <a:latin typeface="Cambria" panose="02040503050406030204" pitchFamily="18" charset="0"/>
              </a:rPr>
              <a:t>eta </a:t>
            </a:r>
            <a:r>
              <a:rPr lang="es-ES" sz="1400" dirty="0" err="1">
                <a:latin typeface="Cambria" panose="02040503050406030204" pitchFamily="18" charset="0"/>
              </a:rPr>
              <a:t>kemena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orduan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emango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baitu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ugari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bere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fruitua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395" y="540271"/>
            <a:ext cx="775861" cy="348647"/>
          </a:xfrm>
          <a:prstGeom prst="rect">
            <a:avLst/>
          </a:prstGeom>
        </p:spPr>
      </p:pic>
      <p:sp>
        <p:nvSpPr>
          <p:cNvPr id="10" name="Flecha curvada hacia arriba 9"/>
          <p:cNvSpPr/>
          <p:nvPr/>
        </p:nvSpPr>
        <p:spPr bwMode="auto">
          <a:xfrm>
            <a:off x="1588854" y="7091258"/>
            <a:ext cx="733510" cy="225901"/>
          </a:xfrm>
          <a:prstGeom prst="curvedUpArrow">
            <a:avLst>
              <a:gd name="adj1" fmla="val 25000"/>
              <a:gd name="adj2" fmla="val 122188"/>
              <a:gd name="adj3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Flecha curvada hacia arriba 10"/>
          <p:cNvSpPr/>
          <p:nvPr/>
        </p:nvSpPr>
        <p:spPr bwMode="auto">
          <a:xfrm flipV="1">
            <a:off x="2524958" y="98346"/>
            <a:ext cx="733510" cy="225901"/>
          </a:xfrm>
          <a:prstGeom prst="curvedUpArrow">
            <a:avLst>
              <a:gd name="adj1" fmla="val 25000"/>
              <a:gd name="adj2" fmla="val 122188"/>
              <a:gd name="adj3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5706740" y="104730"/>
            <a:ext cx="2307498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i="1" dirty="0">
                <a:latin typeface="Cambria" panose="02040503050406030204" pitchFamily="18" charset="0"/>
              </a:rPr>
              <a:t>7</a:t>
            </a:r>
            <a:r>
              <a:rPr lang="es-ES" sz="1600" b="1" i="1" dirty="0" smtClean="0">
                <a:latin typeface="Cambria" panose="02040503050406030204" pitchFamily="18" charset="0"/>
              </a:rPr>
              <a:t>. </a:t>
            </a:r>
            <a:r>
              <a:rPr lang="es-ES" sz="1600" b="1" i="1" dirty="0">
                <a:latin typeface="Cambria" panose="02040503050406030204" pitchFamily="18" charset="0"/>
              </a:rPr>
              <a:t>KALERA NOA IHESI</a:t>
            </a:r>
          </a:p>
          <a:p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b="1" dirty="0" smtClean="0">
                <a:latin typeface="Cambria" panose="02040503050406030204" pitchFamily="18" charset="0"/>
              </a:rPr>
              <a:t>Ni </a:t>
            </a:r>
            <a:r>
              <a:rPr lang="es-ES" sz="1400" b="1" dirty="0" err="1">
                <a:latin typeface="Cambria" panose="02040503050406030204" pitchFamily="18" charset="0"/>
              </a:rPr>
              <a:t>bizi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naiz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baserrian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animalien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erdian</a:t>
            </a:r>
            <a:r>
              <a:rPr lang="es-ES" sz="1400" b="1" dirty="0">
                <a:latin typeface="Cambria" panose="02040503050406030204" pitchFamily="18" charset="0"/>
              </a:rPr>
              <a:t>,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bertsotan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kontatuko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dizuet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mundu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guztiak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dakian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nola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nagoen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mendian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bizidunen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hilobian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Jaikitzen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naiz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egunero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oilarrak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jo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ta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gero</a:t>
            </a:r>
            <a:r>
              <a:rPr lang="es-ES" sz="1400" b="1" dirty="0">
                <a:latin typeface="Cambria" panose="02040503050406030204" pitchFamily="18" charset="0"/>
              </a:rPr>
              <a:t>,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lanetik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>
                <a:latin typeface="Cambria" panose="02040503050406030204" pitchFamily="18" charset="0"/>
              </a:rPr>
              <a:t>eta lanera </a:t>
            </a:r>
            <a:r>
              <a:rPr lang="es-ES" sz="1400" dirty="0" err="1">
                <a:latin typeface="Cambria" panose="02040503050406030204" pitchFamily="18" charset="0"/>
              </a:rPr>
              <a:t>beti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nola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ninteke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hain</a:t>
            </a:r>
            <a:r>
              <a:rPr lang="es-ES" sz="1400" dirty="0">
                <a:latin typeface="Cambria" panose="02040503050406030204" pitchFamily="18" charset="0"/>
              </a:rPr>
              <a:t> ero!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kalera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aldegin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edo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sartuko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naiz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gerrillero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Lanez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banago</a:t>
            </a:r>
            <a:r>
              <a:rPr lang="es-ES" sz="1400" b="1" dirty="0">
                <a:latin typeface="Cambria" panose="02040503050406030204" pitchFamily="18" charset="0"/>
              </a:rPr>
              <a:t> asea</a:t>
            </a: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ordaina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ez</a:t>
            </a:r>
            <a:r>
              <a:rPr lang="es-ES" sz="1400" b="1" dirty="0">
                <a:latin typeface="Cambria" panose="02040503050406030204" pitchFamily="18" charset="0"/>
              </a:rPr>
              <a:t> da </a:t>
            </a:r>
            <a:r>
              <a:rPr lang="es-ES" sz="1400" b="1" dirty="0" err="1">
                <a:latin typeface="Cambria" panose="02040503050406030204" pitchFamily="18" charset="0"/>
              </a:rPr>
              <a:t>luzea</a:t>
            </a:r>
            <a:r>
              <a:rPr lang="es-ES" sz="1400" dirty="0">
                <a:latin typeface="Cambria" panose="02040503050406030204" pitchFamily="18" charset="0"/>
              </a:rPr>
              <a:t>,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mendi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goietan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egonagatik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hauxe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>
                <a:latin typeface="Cambria" panose="02040503050406030204" pitchFamily="18" charset="0"/>
              </a:rPr>
              <a:t>da </a:t>
            </a:r>
            <a:r>
              <a:rPr lang="es-ES" sz="1400" dirty="0" err="1">
                <a:latin typeface="Cambria" panose="02040503050406030204" pitchFamily="18" charset="0"/>
              </a:rPr>
              <a:t>nire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leizea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emaidazu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guraizea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urra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dezadan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haizea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Kalera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noa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ihesi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neure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gurdi</a:t>
            </a:r>
            <a:r>
              <a:rPr lang="es-ES" sz="1400" b="1" dirty="0">
                <a:latin typeface="Cambria" panose="02040503050406030204" pitchFamily="18" charset="0"/>
              </a:rPr>
              <a:t> eta </a:t>
            </a:r>
            <a:r>
              <a:rPr lang="es-ES" sz="1400" b="1" dirty="0" err="1">
                <a:latin typeface="Cambria" panose="02040503050406030204" pitchFamily="18" charset="0"/>
              </a:rPr>
              <a:t>guzi</a:t>
            </a:r>
            <a:r>
              <a:rPr lang="es-ES" sz="1400" b="1" dirty="0">
                <a:latin typeface="Cambria" panose="02040503050406030204" pitchFamily="18" charset="0"/>
              </a:rPr>
              <a:t>,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ez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naiz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menturaz</a:t>
            </a:r>
            <a:r>
              <a:rPr lang="es-ES" sz="1400" dirty="0">
                <a:latin typeface="Cambria" panose="02040503050406030204" pitchFamily="18" charset="0"/>
              </a:rPr>
              <a:t> han ere </a:t>
            </a:r>
            <a:r>
              <a:rPr lang="es-ES" sz="1400" dirty="0" err="1">
                <a:latin typeface="Cambria" panose="02040503050406030204" pitchFamily="18" charset="0"/>
              </a:rPr>
              <a:t>ongi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ibiliko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lehendabizi</a:t>
            </a:r>
            <a:r>
              <a:rPr lang="es-ES" sz="1400" dirty="0">
                <a:latin typeface="Cambria" panose="02040503050406030204" pitchFamily="18" charset="0"/>
              </a:rPr>
              <a:t>,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baina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ninteke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bizi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baserrian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bezain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gaizki</a:t>
            </a:r>
            <a:r>
              <a:rPr lang="es-ES" sz="1400" dirty="0" smtClean="0">
                <a:latin typeface="Cambria" panose="02040503050406030204" pitchFamily="18" charset="0"/>
              </a:rPr>
              <a:t>.</a:t>
            </a:r>
            <a:endParaRPr lang="es-ES" sz="1400" dirty="0">
              <a:latin typeface="Cambria" panose="020405030504060302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7812927" y="2230710"/>
            <a:ext cx="279035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i="1" dirty="0">
                <a:latin typeface="Cambria" panose="02040503050406030204" pitchFamily="18" charset="0"/>
              </a:rPr>
              <a:t>8</a:t>
            </a:r>
            <a:r>
              <a:rPr lang="es-ES" sz="1600" b="1" i="1" dirty="0" smtClean="0">
                <a:latin typeface="Cambria" panose="02040503050406030204" pitchFamily="18" charset="0"/>
              </a:rPr>
              <a:t>. </a:t>
            </a:r>
            <a:r>
              <a:rPr lang="es-ES" sz="1600" b="1" i="1" dirty="0" smtClean="0">
                <a:latin typeface="Cambria" panose="02040503050406030204" pitchFamily="18" charset="0"/>
              </a:rPr>
              <a:t>NOLA </a:t>
            </a:r>
            <a:r>
              <a:rPr lang="es-ES" sz="1600" b="1" i="1" dirty="0">
                <a:latin typeface="Cambria" panose="02040503050406030204" pitchFamily="18" charset="0"/>
              </a:rPr>
              <a:t>BIZI, HALA KANTA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Üdako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egünaldi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bero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argietan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aideak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ekarri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indar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güzietan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kantü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berri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zaikü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sortü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gogoetan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eskentzeko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negüko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gau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lüzetan</a:t>
            </a:r>
            <a:endParaRPr lang="es-ES" sz="1400" dirty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>
                <a:latin typeface="Cambria" panose="02040503050406030204" pitchFamily="18" charset="0"/>
              </a:rPr>
              <a:t>Ainerak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bezala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biltzen</a:t>
            </a:r>
            <a:r>
              <a:rPr lang="es-ES" sz="1400" dirty="0">
                <a:latin typeface="Cambria" panose="02040503050406030204" pitchFamily="18" charset="0"/>
              </a:rPr>
              <a:t> da </a:t>
            </a:r>
            <a:r>
              <a:rPr lang="es-ES" sz="1400" dirty="0" err="1">
                <a:latin typeface="Cambria" panose="02040503050406030204" pitchFamily="18" charset="0"/>
              </a:rPr>
              <a:t>gizona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smtClean="0">
                <a:latin typeface="Cambria" panose="02040503050406030204" pitchFamily="18" charset="0"/>
              </a:rPr>
              <a:t>baten </a:t>
            </a:r>
            <a:r>
              <a:rPr lang="es-ES" sz="1400" dirty="0" err="1">
                <a:latin typeface="Cambria" panose="02040503050406030204" pitchFamily="18" charset="0"/>
              </a:rPr>
              <a:t>ahaidea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denen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egarria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algarretatzea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zuin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miragarria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etxen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ondoan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piztüko</a:t>
            </a:r>
            <a:r>
              <a:rPr lang="es-ES" sz="1400" dirty="0">
                <a:latin typeface="Cambria" panose="02040503050406030204" pitchFamily="18" charset="0"/>
              </a:rPr>
              <a:t> giro </a:t>
            </a:r>
            <a:r>
              <a:rPr lang="es-ES" sz="1400" dirty="0" err="1">
                <a:latin typeface="Cambria" panose="02040503050406030204" pitchFamily="18" charset="0"/>
              </a:rPr>
              <a:t>hona</a:t>
            </a:r>
            <a:endParaRPr lang="es-ES" sz="1400" dirty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 err="1">
                <a:latin typeface="Cambria" panose="02040503050406030204" pitchFamily="18" charset="0"/>
              </a:rPr>
              <a:t>Nola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bizi</a:t>
            </a:r>
            <a:r>
              <a:rPr lang="es-ES" sz="1400" b="1" dirty="0">
                <a:latin typeface="Cambria" panose="02040503050406030204" pitchFamily="18" charset="0"/>
              </a:rPr>
              <a:t> hala </a:t>
            </a:r>
            <a:r>
              <a:rPr lang="es-ES" sz="1400" b="1" dirty="0" err="1">
                <a:latin typeface="Cambria" panose="02040503050406030204" pitchFamily="18" charset="0"/>
              </a:rPr>
              <a:t>kanta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endParaRPr lang="es-ES" sz="1400" b="1" dirty="0" smtClean="0">
              <a:latin typeface="Cambria" panose="02040503050406030204" pitchFamily="18" charset="0"/>
            </a:endParaRPr>
          </a:p>
          <a:p>
            <a:r>
              <a:rPr lang="es-ES" sz="1400" b="1" dirty="0" smtClean="0">
                <a:latin typeface="Cambria" panose="02040503050406030204" pitchFamily="18" charset="0"/>
              </a:rPr>
              <a:t>dio </a:t>
            </a:r>
            <a:r>
              <a:rPr lang="es-ES" sz="1400" b="1" dirty="0" err="1">
                <a:latin typeface="Cambria" panose="02040503050406030204" pitchFamily="18" charset="0"/>
              </a:rPr>
              <a:t>üskaldünak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Maitarzün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emanez</a:t>
            </a:r>
            <a:r>
              <a:rPr lang="es-ES" sz="1400" b="1" dirty="0">
                <a:latin typeface="Cambria" panose="02040503050406030204" pitchFamily="18" charset="0"/>
              </a:rPr>
              <a:t> hola </a:t>
            </a:r>
            <a:endParaRPr lang="es-ES" sz="1400" b="1" dirty="0" smtClean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adio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lagünak</a:t>
            </a:r>
            <a:endParaRPr lang="es-ES" sz="1400" b="1" dirty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>
                <a:latin typeface="Cambria" panose="02040503050406030204" pitchFamily="18" charset="0"/>
              </a:rPr>
              <a:t>Aiten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aitek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ützi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guri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oparia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idatzian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>
                <a:latin typeface="Cambria" panose="02040503050406030204" pitchFamily="18" charset="0"/>
              </a:rPr>
              <a:t>ere </a:t>
            </a:r>
            <a:r>
              <a:rPr lang="es-ES" sz="1400" dirty="0" err="1">
                <a:latin typeface="Cambria" panose="02040503050406030204" pitchFamily="18" charset="0"/>
              </a:rPr>
              <a:t>zer</a:t>
            </a:r>
            <a:r>
              <a:rPr lang="es-ES" sz="1400" dirty="0">
                <a:latin typeface="Cambria" panose="02040503050406030204" pitchFamily="18" charset="0"/>
              </a:rPr>
              <a:t> dote </a:t>
            </a:r>
            <a:r>
              <a:rPr lang="es-ES" sz="1400" dirty="0" err="1">
                <a:latin typeface="Cambria" panose="02040503050406030204" pitchFamily="18" charset="0"/>
              </a:rPr>
              <a:t>ederra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egün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hedatu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nahiz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züer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sü</a:t>
            </a:r>
            <a:r>
              <a:rPr lang="es-ES" sz="1400" dirty="0">
                <a:latin typeface="Cambria" panose="02040503050406030204" pitchFamily="18" charset="0"/>
              </a:rPr>
              <a:t> garra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agor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dadin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hitzen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ütürria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 err="1">
                <a:latin typeface="Cambria" panose="02040503050406030204" pitchFamily="18" charset="0"/>
              </a:rPr>
              <a:t>Nola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bizi</a:t>
            </a:r>
            <a:r>
              <a:rPr lang="es-ES" sz="1400" b="1" dirty="0">
                <a:latin typeface="Cambria" panose="02040503050406030204" pitchFamily="18" charset="0"/>
              </a:rPr>
              <a:t> hala </a:t>
            </a:r>
            <a:r>
              <a:rPr lang="es-ES" sz="1400" b="1" dirty="0" err="1" smtClean="0">
                <a:latin typeface="Cambria" panose="02040503050406030204" pitchFamily="18" charset="0"/>
              </a:rPr>
              <a:t>kanta</a:t>
            </a:r>
            <a:r>
              <a:rPr lang="es-ES" sz="1400" b="1" dirty="0" smtClean="0">
                <a:latin typeface="Cambria" panose="02040503050406030204" pitchFamily="18" charset="0"/>
              </a:rPr>
              <a:t>…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7866980" y="540271"/>
            <a:ext cx="23042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14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Agur </a:t>
            </a:r>
            <a:r>
              <a:rPr lang="es-ES" sz="14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baserriko</a:t>
            </a:r>
            <a:r>
              <a:rPr lang="es-ES" sz="14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mendi</a:t>
            </a:r>
            <a:r>
              <a:rPr lang="es-ES" sz="1400" b="1" dirty="0">
                <a:solidFill>
                  <a:srgbClr val="000000"/>
                </a:solidFill>
                <a:latin typeface="Cambria" panose="02040503050406030204" pitchFamily="18" charset="0"/>
              </a:rPr>
              <a:t>,</a:t>
            </a:r>
          </a:p>
          <a:p>
            <a:pPr lvl="0"/>
            <a:r>
              <a:rPr lang="es-ES" sz="1400" b="1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hil</a:t>
            </a:r>
            <a:r>
              <a:rPr lang="es-ES" sz="14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arteko</a:t>
            </a:r>
            <a:r>
              <a:rPr lang="es-ES" sz="14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urkamendi</a:t>
            </a:r>
            <a:r>
              <a:rPr lang="es-ES" sz="1400" b="1" dirty="0">
                <a:solidFill>
                  <a:srgbClr val="000000"/>
                </a:solidFill>
                <a:latin typeface="Cambria" panose="02040503050406030204" pitchFamily="18" charset="0"/>
              </a:rPr>
              <a:t>,</a:t>
            </a:r>
          </a:p>
          <a:p>
            <a:pPr lvl="0"/>
            <a:r>
              <a:rPr lang="es-ES" sz="14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hiltzeko</a:t>
            </a:r>
            <a:r>
              <a:rPr lang="es-ES" sz="1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400" dirty="0" err="1">
                <a:solidFill>
                  <a:srgbClr val="000000"/>
                </a:solidFill>
                <a:latin typeface="Cambria" panose="02040503050406030204" pitchFamily="18" charset="0"/>
              </a:rPr>
              <a:t>bada</a:t>
            </a:r>
            <a:r>
              <a:rPr lang="es-ES" sz="1400" dirty="0">
                <a:solidFill>
                  <a:srgbClr val="000000"/>
                </a:solidFill>
                <a:latin typeface="Cambria" panose="02040503050406030204" pitchFamily="18" charset="0"/>
              </a:rPr>
              <a:t> ere </a:t>
            </a:r>
            <a:r>
              <a:rPr lang="es-ES" sz="1400" dirty="0" err="1">
                <a:solidFill>
                  <a:srgbClr val="000000"/>
                </a:solidFill>
                <a:latin typeface="Cambria" panose="02040503050406030204" pitchFamily="18" charset="0"/>
              </a:rPr>
              <a:t>zugana</a:t>
            </a:r>
            <a:endParaRPr lang="es-E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es-ES" sz="14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berriro</a:t>
            </a:r>
            <a:r>
              <a:rPr lang="es-ES" sz="1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400" dirty="0" err="1">
                <a:solidFill>
                  <a:srgbClr val="000000"/>
                </a:solidFill>
                <a:latin typeface="Cambria" panose="02040503050406030204" pitchFamily="18" charset="0"/>
              </a:rPr>
              <a:t>itzul</a:t>
            </a:r>
            <a:r>
              <a:rPr lang="es-ES" sz="1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400" dirty="0" err="1">
                <a:solidFill>
                  <a:srgbClr val="000000"/>
                </a:solidFill>
                <a:latin typeface="Cambria" panose="02040503050406030204" pitchFamily="18" charset="0"/>
              </a:rPr>
              <a:t>banendi</a:t>
            </a:r>
            <a:r>
              <a:rPr lang="es-ES" sz="1400" dirty="0">
                <a:solidFill>
                  <a:srgbClr val="000000"/>
                </a:solidFill>
                <a:latin typeface="Cambria" panose="02040503050406030204" pitchFamily="18" charset="0"/>
              </a:rPr>
              <a:t>,</a:t>
            </a:r>
          </a:p>
          <a:p>
            <a:pPr lvl="0"/>
            <a:r>
              <a:rPr lang="es-ES" sz="14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mundua</a:t>
            </a:r>
            <a:r>
              <a:rPr lang="es-ES" sz="1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400" dirty="0" err="1">
                <a:solidFill>
                  <a:srgbClr val="000000"/>
                </a:solidFill>
                <a:latin typeface="Cambria" panose="02040503050406030204" pitchFamily="18" charset="0"/>
              </a:rPr>
              <a:t>ez</a:t>
            </a:r>
            <a:r>
              <a:rPr lang="es-ES" sz="1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400" dirty="0" err="1">
                <a:solidFill>
                  <a:srgbClr val="000000"/>
                </a:solidFill>
                <a:latin typeface="Cambria" panose="02040503050406030204" pitchFamily="18" charset="0"/>
              </a:rPr>
              <a:t>dabil</a:t>
            </a:r>
            <a:r>
              <a:rPr lang="es-ES" sz="1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400" dirty="0" err="1">
                <a:solidFill>
                  <a:srgbClr val="000000"/>
                </a:solidFill>
                <a:latin typeface="Cambria" panose="02040503050406030204" pitchFamily="18" charset="0"/>
              </a:rPr>
              <a:t>ongi</a:t>
            </a:r>
            <a:endParaRPr lang="es-E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/>
            <a:r>
              <a:rPr lang="es-ES" sz="1400" dirty="0" err="1" smtClean="0">
                <a:solidFill>
                  <a:srgbClr val="000000"/>
                </a:solidFill>
                <a:latin typeface="Cambria" panose="02040503050406030204" pitchFamily="18" charset="0"/>
              </a:rPr>
              <a:t>edo</a:t>
            </a:r>
            <a:r>
              <a:rPr lang="es-ES" sz="1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s-ES" sz="1400" dirty="0" err="1">
                <a:solidFill>
                  <a:srgbClr val="000000"/>
                </a:solidFill>
                <a:latin typeface="Cambria" panose="02040503050406030204" pitchFamily="18" charset="0"/>
              </a:rPr>
              <a:t>nauzu</a:t>
            </a:r>
            <a:r>
              <a:rPr lang="es-ES" sz="1400" dirty="0">
                <a:solidFill>
                  <a:srgbClr val="000000"/>
                </a:solidFill>
                <a:latin typeface="Cambria" panose="02040503050406030204" pitchFamily="18" charset="0"/>
              </a:rPr>
              <a:t> ero </a:t>
            </a:r>
            <a:r>
              <a:rPr lang="es-ES" sz="1400" dirty="0" err="1">
                <a:solidFill>
                  <a:srgbClr val="000000"/>
                </a:solidFill>
                <a:latin typeface="Cambria" panose="02040503050406030204" pitchFamily="18" charset="0"/>
              </a:rPr>
              <a:t>haundi</a:t>
            </a:r>
            <a:r>
              <a:rPr lang="es-ES" sz="14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16" name="Flecha curvada hacia arriba 15"/>
          <p:cNvSpPr/>
          <p:nvPr/>
        </p:nvSpPr>
        <p:spPr bwMode="auto">
          <a:xfrm>
            <a:off x="6746659" y="6691148"/>
            <a:ext cx="733510" cy="225901"/>
          </a:xfrm>
          <a:prstGeom prst="curvedUpArrow">
            <a:avLst>
              <a:gd name="adj1" fmla="val 25000"/>
              <a:gd name="adj2" fmla="val 122188"/>
              <a:gd name="adj3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7" name="Flecha curvada hacia arriba 16"/>
          <p:cNvSpPr/>
          <p:nvPr/>
        </p:nvSpPr>
        <p:spPr bwMode="auto">
          <a:xfrm flipV="1">
            <a:off x="7647483" y="268783"/>
            <a:ext cx="733510" cy="225901"/>
          </a:xfrm>
          <a:prstGeom prst="curvedUpArrow">
            <a:avLst>
              <a:gd name="adj1" fmla="val 25000"/>
              <a:gd name="adj2" fmla="val 122188"/>
              <a:gd name="adj3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4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279337" y="180231"/>
            <a:ext cx="2088232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2188" eaLnBrk="1" hangingPunct="1"/>
            <a:r>
              <a:rPr lang="es-ES_tradnl" altLang="es-ES" sz="1600" b="1" i="1" dirty="0" smtClean="0">
                <a:latin typeface="Cambria" panose="02040503050406030204" pitchFamily="18" charset="0"/>
              </a:rPr>
              <a:t>10. </a:t>
            </a:r>
            <a:r>
              <a:rPr lang="es-ES_tradnl" altLang="es-ES" sz="1600" b="1" i="1" dirty="0" smtClean="0">
                <a:latin typeface="Cambria" panose="02040503050406030204" pitchFamily="18" charset="0"/>
              </a:rPr>
              <a:t>MADDALEN</a:t>
            </a:r>
            <a:endParaRPr lang="es-ES_tradnl" altLang="es-ES" sz="1600" b="1" i="1" dirty="0">
              <a:latin typeface="Cambria" panose="02040503050406030204" pitchFamily="18" charset="0"/>
            </a:endParaRPr>
          </a:p>
          <a:p>
            <a:pPr defTabSz="992188" eaLnBrk="1" hangingPunct="1"/>
            <a:endParaRPr lang="es-ES" sz="1400" dirty="0">
              <a:latin typeface="Cambria" panose="02040503050406030204" pitchFamily="18" charset="0"/>
            </a:endParaRPr>
          </a:p>
          <a:p>
            <a:pPr defTabSz="992188" eaLnBrk="1" hangingPunct="1"/>
            <a:endParaRPr lang="es-ES" sz="1400" dirty="0" smtClean="0">
              <a:latin typeface="Cambria" panose="02040503050406030204" pitchFamily="18" charset="0"/>
            </a:endParaRPr>
          </a:p>
          <a:p>
            <a:pPr defTabSz="992188" eaLnBrk="1" hangingPunct="1"/>
            <a:endParaRPr lang="es-ES" sz="1400" dirty="0" smtClean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400" dirty="0" err="1" smtClean="0">
                <a:latin typeface="Cambria" panose="02040503050406030204" pitchFamily="18" charset="0"/>
              </a:rPr>
              <a:t>Zutaz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oroitzen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naiz</a:t>
            </a:r>
            <a:endParaRPr lang="es-ES" sz="1400" dirty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400" dirty="0" smtClean="0">
                <a:latin typeface="Cambria" panose="02040503050406030204" pitchFamily="18" charset="0"/>
              </a:rPr>
              <a:t>ene </a:t>
            </a:r>
            <a:r>
              <a:rPr lang="es-ES" sz="1400" dirty="0" err="1">
                <a:latin typeface="Cambria" panose="02040503050406030204" pitchFamily="18" charset="0"/>
              </a:rPr>
              <a:t>Maddalen</a:t>
            </a:r>
            <a:endParaRPr lang="es-ES" sz="1400" dirty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400" dirty="0" err="1" smtClean="0">
                <a:latin typeface="Cambria" panose="02040503050406030204" pitchFamily="18" charset="0"/>
              </a:rPr>
              <a:t>etxetik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urrun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nabil</a:t>
            </a:r>
            <a:endParaRPr lang="es-ES" sz="1400" dirty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400" dirty="0" err="1" smtClean="0">
                <a:latin typeface="Cambria" panose="02040503050406030204" pitchFamily="18" charset="0"/>
              </a:rPr>
              <a:t>maite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zaitudan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arren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pPr defTabSz="992188" eaLnBrk="1" hangingPunct="1"/>
            <a:endParaRPr lang="es-ES" sz="1400" dirty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400" dirty="0" err="1" smtClean="0">
                <a:latin typeface="Cambria" panose="02040503050406030204" pitchFamily="18" charset="0"/>
              </a:rPr>
              <a:t>Festa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bakar</a:t>
            </a:r>
            <a:r>
              <a:rPr lang="es-ES" sz="1400" dirty="0">
                <a:latin typeface="Cambria" panose="02040503050406030204" pitchFamily="18" charset="0"/>
              </a:rPr>
              <a:t> hartan</a:t>
            </a:r>
          </a:p>
          <a:p>
            <a:pPr defTabSz="992188" eaLnBrk="1" hangingPunct="1"/>
            <a:r>
              <a:rPr lang="es-ES" sz="1400" dirty="0" err="1" smtClean="0">
                <a:latin typeface="Cambria" panose="02040503050406030204" pitchFamily="18" charset="0"/>
              </a:rPr>
              <a:t>azaldu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zinen</a:t>
            </a:r>
            <a:endParaRPr lang="es-ES" sz="1400" dirty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400" dirty="0" err="1" smtClean="0">
                <a:latin typeface="Cambria" panose="02040503050406030204" pitchFamily="18" charset="0"/>
              </a:rPr>
              <a:t>dena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esango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dizut</a:t>
            </a:r>
            <a:endParaRPr lang="es-ES" sz="1400" dirty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400" dirty="0" err="1" smtClean="0">
                <a:latin typeface="Cambria" panose="02040503050406030204" pitchFamily="18" charset="0"/>
              </a:rPr>
              <a:t>maite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zaitudan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arren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pPr defTabSz="992188" eaLnBrk="1" hangingPunct="1"/>
            <a:endParaRPr lang="es-ES" sz="1400" dirty="0" smtClean="0">
              <a:latin typeface="Cambria" panose="02040503050406030204" pitchFamily="18" charset="0"/>
            </a:endParaRPr>
          </a:p>
          <a:p>
            <a:pPr defTabSz="992188" eaLnBrk="1" hangingPunct="1"/>
            <a:endParaRPr lang="es-ES" sz="1400" dirty="0">
              <a:latin typeface="Cambria" panose="02040503050406030204" pitchFamily="18" charset="0"/>
            </a:endParaRPr>
          </a:p>
          <a:p>
            <a:pPr defTabSz="992188" eaLnBrk="1" hangingPunct="1"/>
            <a:endParaRPr lang="es-ES" sz="1400" dirty="0">
              <a:latin typeface="Cambria" panose="02040503050406030204" pitchFamily="18" charset="0"/>
            </a:endParaRPr>
          </a:p>
          <a:p>
            <a:pPr defTabSz="992188" eaLnBrk="1" hangingPunct="1"/>
            <a:endParaRPr lang="es-ES" sz="1400" dirty="0" smtClean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400" dirty="0" smtClean="0">
                <a:latin typeface="Cambria" panose="02040503050406030204" pitchFamily="18" charset="0"/>
              </a:rPr>
              <a:t>Salto </a:t>
            </a:r>
            <a:r>
              <a:rPr lang="es-ES" sz="1400" dirty="0">
                <a:latin typeface="Cambria" panose="02040503050406030204" pitchFamily="18" charset="0"/>
              </a:rPr>
              <a:t>eta algara</a:t>
            </a:r>
          </a:p>
          <a:p>
            <a:pPr defTabSz="992188" eaLnBrk="1" hangingPunct="1"/>
            <a:r>
              <a:rPr lang="es-ES" sz="1400" dirty="0" err="1" smtClean="0">
                <a:latin typeface="Cambria" panose="02040503050406030204" pitchFamily="18" charset="0"/>
              </a:rPr>
              <a:t>egin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duzu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aurten</a:t>
            </a:r>
            <a:endParaRPr lang="es-ES" sz="1400" dirty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400" dirty="0" err="1" smtClean="0">
                <a:latin typeface="Cambria" panose="02040503050406030204" pitchFamily="18" charset="0"/>
              </a:rPr>
              <a:t>ia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puskatu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zaitut</a:t>
            </a:r>
            <a:endParaRPr lang="es-ES" sz="1400" dirty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400" dirty="0" err="1" smtClean="0">
                <a:latin typeface="Cambria" panose="02040503050406030204" pitchFamily="18" charset="0"/>
              </a:rPr>
              <a:t>maite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zaitudan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arren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pPr defTabSz="992188" eaLnBrk="1" hangingPunct="1"/>
            <a:endParaRPr lang="es-ES" sz="1400" dirty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400" dirty="0" err="1" smtClean="0">
                <a:latin typeface="Cambria" panose="02040503050406030204" pitchFamily="18" charset="0"/>
              </a:rPr>
              <a:t>Baina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bukatu</a:t>
            </a:r>
            <a:r>
              <a:rPr lang="es-ES" sz="1400" dirty="0">
                <a:latin typeface="Cambria" panose="02040503050406030204" pitchFamily="18" charset="0"/>
              </a:rPr>
              <a:t> da</a:t>
            </a:r>
          </a:p>
          <a:p>
            <a:pPr defTabSz="992188" eaLnBrk="1" hangingPunct="1"/>
            <a:r>
              <a:rPr lang="es-ES" sz="1400" dirty="0" err="1" smtClean="0">
                <a:latin typeface="Cambria" panose="02040503050406030204" pitchFamily="18" charset="0"/>
              </a:rPr>
              <a:t>seguru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naiz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zeren</a:t>
            </a:r>
            <a:endParaRPr lang="es-ES" sz="1400" dirty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400" dirty="0" err="1" smtClean="0">
                <a:latin typeface="Cambria" panose="02040503050406030204" pitchFamily="18" charset="0"/>
              </a:rPr>
              <a:t>etxetik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urrun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nabil</a:t>
            </a:r>
            <a:endParaRPr lang="es-ES" sz="1400" dirty="0">
              <a:latin typeface="Cambria" panose="02040503050406030204" pitchFamily="18" charset="0"/>
            </a:endParaRPr>
          </a:p>
          <a:p>
            <a:pPr defTabSz="992188" eaLnBrk="1" hangingPunct="1"/>
            <a:r>
              <a:rPr lang="es-ES" sz="1400" dirty="0" err="1" smtClean="0">
                <a:latin typeface="Cambria" panose="02040503050406030204" pitchFamily="18" charset="0"/>
              </a:rPr>
              <a:t>maite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zaitudan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arren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7630232" y="177318"/>
            <a:ext cx="306316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i="1" dirty="0" smtClean="0">
                <a:latin typeface="Cambria" panose="02040503050406030204" pitchFamily="18" charset="0"/>
              </a:rPr>
              <a:t>20</a:t>
            </a:r>
            <a:r>
              <a:rPr lang="es-ES" sz="1600" b="1" i="1" dirty="0" smtClean="0">
                <a:latin typeface="Cambria" panose="02040503050406030204" pitchFamily="18" charset="0"/>
              </a:rPr>
              <a:t>. </a:t>
            </a:r>
            <a:r>
              <a:rPr lang="es-ES" sz="1600" b="1" i="1" dirty="0" smtClean="0">
                <a:latin typeface="Cambria" panose="02040503050406030204" pitchFamily="18" charset="0"/>
              </a:rPr>
              <a:t>MAITATZEN ZAITUDALAKO</a:t>
            </a:r>
            <a:endParaRPr lang="es-ES" sz="1600" b="1" i="1" dirty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Maitatzen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zaitudalako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kantatzen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dizut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zuri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zu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zaitut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negu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beltzean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eguzki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epel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zuri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sargori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denean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berriz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maitasunezko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euri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r>
              <a:rPr lang="es-ES" sz="1400" b="1" dirty="0" err="1">
                <a:latin typeface="Cambria" panose="02040503050406030204" pitchFamily="18" charset="0"/>
              </a:rPr>
              <a:t>Maitatzen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zaitudalako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>
                <a:latin typeface="Cambria" panose="02040503050406030204" pitchFamily="18" charset="0"/>
              </a:rPr>
              <a:t>kantatzen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dizut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zuri</a:t>
            </a:r>
            <a:endParaRPr lang="es-ES" sz="1400" b="1" dirty="0">
              <a:latin typeface="Cambria" panose="02040503050406030204" pitchFamily="18" charset="0"/>
            </a:endParaRPr>
          </a:p>
          <a:p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Guz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elkarri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zenbait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kontu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smtClean="0">
                <a:latin typeface="Cambria" panose="02040503050406030204" pitchFamily="18" charset="0"/>
              </a:rPr>
              <a:t>eta </a:t>
            </a:r>
            <a:r>
              <a:rPr lang="es-ES" sz="1400" dirty="0" err="1">
                <a:latin typeface="Cambria" panose="02040503050406030204" pitchFamily="18" charset="0"/>
              </a:rPr>
              <a:t>zenbait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irrino</a:t>
            </a:r>
            <a:r>
              <a:rPr lang="es-ES" sz="1400" dirty="0">
                <a:latin typeface="Cambria" panose="02040503050406030204" pitchFamily="18" charset="0"/>
              </a:rPr>
              <a:t>!</a:t>
            </a: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iruditzen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zait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gerala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ilargitan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bi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laino</a:t>
            </a:r>
            <a:r>
              <a:rPr lang="es-ES" sz="1400" b="1" dirty="0" smtClean="0">
                <a:latin typeface="Cambria" panose="02040503050406030204" pitchFamily="18" charset="0"/>
              </a:rPr>
              <a:t>, (BI)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egunez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bihurtzen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gera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zu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ta</a:t>
            </a:r>
            <a:r>
              <a:rPr lang="es-ES" sz="1400" dirty="0">
                <a:latin typeface="Cambria" panose="02040503050406030204" pitchFamily="18" charset="0"/>
              </a:rPr>
              <a:t> ni </a:t>
            </a:r>
            <a:r>
              <a:rPr lang="es-ES" sz="1400" dirty="0" err="1">
                <a:latin typeface="Cambria" panose="02040503050406030204" pitchFamily="18" charset="0"/>
              </a:rPr>
              <a:t>bi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txorino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Elkarren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begiratuta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hasten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gera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kantari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orduan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deitzen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diogu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maitasun-haizeari</a:t>
            </a:r>
            <a:r>
              <a:rPr lang="es-ES" sz="1400" b="1" dirty="0" smtClean="0">
                <a:latin typeface="Cambria" panose="02040503050406030204" pitchFamily="18" charset="0"/>
              </a:rPr>
              <a:t> (BI)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dirty="0" smtClean="0">
                <a:latin typeface="Cambria" panose="02040503050406030204" pitchFamily="18" charset="0"/>
              </a:rPr>
              <a:t>eta </a:t>
            </a:r>
            <a:r>
              <a:rPr lang="es-ES" sz="1400" dirty="0" err="1">
                <a:latin typeface="Cambria" panose="02040503050406030204" pitchFamily="18" charset="0"/>
              </a:rPr>
              <a:t>harek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jartzen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gaitu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firi-firi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dantzari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Dantza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dezagun</a:t>
            </a:r>
            <a:r>
              <a:rPr lang="es-ES" sz="1400" b="1" dirty="0">
                <a:latin typeface="Cambria" panose="02040503050406030204" pitchFamily="18" charset="0"/>
              </a:rPr>
              <a:t>, </a:t>
            </a:r>
            <a:r>
              <a:rPr lang="es-ES" sz="1400" b="1" dirty="0" err="1">
                <a:latin typeface="Cambria" panose="02040503050406030204" pitchFamily="18" charset="0"/>
              </a:rPr>
              <a:t>ba</a:t>
            </a:r>
            <a:r>
              <a:rPr lang="es-ES" sz="1400" b="1" dirty="0">
                <a:latin typeface="Cambria" panose="02040503050406030204" pitchFamily="18" charset="0"/>
              </a:rPr>
              <a:t>, </a:t>
            </a:r>
            <a:r>
              <a:rPr lang="es-ES" sz="1400" b="1" dirty="0" err="1">
                <a:latin typeface="Cambria" panose="02040503050406030204" pitchFamily="18" charset="0"/>
              </a:rPr>
              <a:t>dantza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maiteño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bihotzeko</a:t>
            </a:r>
            <a:r>
              <a:rPr lang="es-ES" sz="1400" b="1" dirty="0">
                <a:latin typeface="Cambria" panose="02040503050406030204" pitchFamily="18" charset="0"/>
              </a:rPr>
              <a:t>!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mundura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ginen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jaio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gu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>
                <a:latin typeface="Cambria" panose="02040503050406030204" pitchFamily="18" charset="0"/>
              </a:rPr>
              <a:t>triste </a:t>
            </a:r>
            <a:r>
              <a:rPr lang="es-ES" sz="1400" dirty="0" err="1">
                <a:latin typeface="Cambria" panose="02040503050406030204" pitchFamily="18" charset="0"/>
              </a:rPr>
              <a:t>bizitzeko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baizik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>
                <a:latin typeface="Cambria" panose="02040503050406030204" pitchFamily="18" charset="0"/>
              </a:rPr>
              <a:t>tristura </a:t>
            </a:r>
            <a:r>
              <a:rPr lang="es-ES" sz="1400" dirty="0" err="1">
                <a:latin typeface="Cambria" panose="02040503050406030204" pitchFamily="18" charset="0"/>
              </a:rPr>
              <a:t>guztiak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kantuz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poz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bihurtzeko</a:t>
            </a:r>
            <a:r>
              <a:rPr lang="es-ES" sz="1400" dirty="0" smtClean="0">
                <a:latin typeface="Cambria" panose="02040503050406030204" pitchFamily="18" charset="0"/>
              </a:rPr>
              <a:t>.</a:t>
            </a:r>
          </a:p>
          <a:p>
            <a:r>
              <a:rPr lang="es-ES" sz="1400" b="1" dirty="0" err="1">
                <a:latin typeface="Cambria" panose="02040503050406030204" pitchFamily="18" charset="0"/>
              </a:rPr>
              <a:t>Dantza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dezagun</a:t>
            </a:r>
            <a:r>
              <a:rPr lang="es-ES" sz="1400" b="1" dirty="0">
                <a:latin typeface="Cambria" panose="02040503050406030204" pitchFamily="18" charset="0"/>
              </a:rPr>
              <a:t>, </a:t>
            </a:r>
            <a:r>
              <a:rPr lang="es-ES" sz="1400" b="1" dirty="0" err="1">
                <a:latin typeface="Cambria" panose="02040503050406030204" pitchFamily="18" charset="0"/>
              </a:rPr>
              <a:t>ba</a:t>
            </a:r>
            <a:r>
              <a:rPr lang="es-ES" sz="1400" b="1" dirty="0">
                <a:latin typeface="Cambria" panose="02040503050406030204" pitchFamily="18" charset="0"/>
              </a:rPr>
              <a:t>, </a:t>
            </a:r>
            <a:r>
              <a:rPr lang="es-ES" sz="1400" b="1" dirty="0" err="1">
                <a:latin typeface="Cambria" panose="02040503050406030204" pitchFamily="18" charset="0"/>
              </a:rPr>
              <a:t>dantza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>
                <a:latin typeface="Cambria" panose="02040503050406030204" pitchFamily="18" charset="0"/>
              </a:rPr>
              <a:t>maiteño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bihotzeko</a:t>
            </a:r>
            <a:r>
              <a:rPr lang="es-ES" sz="1400" b="1" dirty="0" smtClean="0">
                <a:latin typeface="Cambria" panose="02040503050406030204" pitchFamily="18" charset="0"/>
              </a:rPr>
              <a:t>!</a:t>
            </a:r>
            <a:endParaRPr lang="es-ES" sz="1400" b="1" dirty="0">
              <a:latin typeface="Cambria" panose="02040503050406030204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418708" y="180231"/>
            <a:ext cx="2470693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i="1" dirty="0" smtClean="0">
                <a:latin typeface="Cambria" panose="02040503050406030204" pitchFamily="18" charset="0"/>
              </a:rPr>
              <a:t>19. </a:t>
            </a:r>
            <a:r>
              <a:rPr lang="es-ES" sz="1600" b="1" i="1" dirty="0" smtClean="0">
                <a:latin typeface="Cambria" panose="02040503050406030204" pitchFamily="18" charset="0"/>
              </a:rPr>
              <a:t>BEGIAK </a:t>
            </a:r>
            <a:r>
              <a:rPr lang="es-ES" sz="1600" b="1" i="1" dirty="0">
                <a:latin typeface="Cambria" panose="02040503050406030204" pitchFamily="18" charset="0"/>
              </a:rPr>
              <a:t>PARREZ </a:t>
            </a:r>
            <a:r>
              <a:rPr lang="es-ES" sz="1600" b="1" i="1" dirty="0" err="1">
                <a:latin typeface="Cambria" panose="02040503050406030204" pitchFamily="18" charset="0"/>
              </a:rPr>
              <a:t>PARREZ</a:t>
            </a:r>
            <a:endParaRPr lang="es-ES" sz="1600" b="1" i="1" dirty="0">
              <a:latin typeface="Cambria" panose="02040503050406030204" pitchFamily="18" charset="0"/>
            </a:endParaRPr>
          </a:p>
          <a:p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Begiak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parrez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parrez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bihotza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negarrez</a:t>
            </a:r>
            <a:r>
              <a:rPr lang="es-ES" sz="1400" dirty="0">
                <a:latin typeface="Cambria" panose="02040503050406030204" pitchFamily="18" charset="0"/>
              </a:rPr>
              <a:t> (</a:t>
            </a:r>
            <a:r>
              <a:rPr lang="es-ES" sz="1400" dirty="0" err="1" smtClean="0">
                <a:latin typeface="Cambria" panose="02040503050406030204" pitchFamily="18" charset="0"/>
              </a:rPr>
              <a:t>bi</a:t>
            </a:r>
            <a:r>
              <a:rPr lang="es-ES" sz="1400" dirty="0" smtClean="0">
                <a:latin typeface="Cambria" panose="02040503050406030204" pitchFamily="18" charset="0"/>
              </a:rPr>
              <a:t>) 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Halaxe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joaten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nintzan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maitia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zugandik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dolorez</a:t>
            </a:r>
            <a:r>
              <a:rPr lang="es-ES" sz="1400" dirty="0">
                <a:latin typeface="Cambria" panose="02040503050406030204" pitchFamily="18" charset="0"/>
              </a:rPr>
              <a:t> (</a:t>
            </a:r>
            <a:r>
              <a:rPr lang="es-ES" sz="1400" dirty="0" err="1" smtClean="0">
                <a:latin typeface="Cambria" panose="02040503050406030204" pitchFamily="18" charset="0"/>
              </a:rPr>
              <a:t>bi</a:t>
            </a:r>
            <a:r>
              <a:rPr lang="es-ES" sz="1400" dirty="0" smtClean="0">
                <a:latin typeface="Cambria" panose="02040503050406030204" pitchFamily="18" charset="0"/>
              </a:rPr>
              <a:t>) </a:t>
            </a:r>
            <a:endParaRPr lang="es-ES" sz="1400" dirty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>
                <a:latin typeface="Cambria" panose="02040503050406030204" pitchFamily="18" charset="0"/>
              </a:rPr>
              <a:t>Ama </a:t>
            </a:r>
            <a:r>
              <a:rPr lang="es-ES" sz="1400" dirty="0" err="1">
                <a:latin typeface="Cambria" panose="02040503050406030204" pitchFamily="18" charset="0"/>
              </a:rPr>
              <a:t>zuriak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neri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parian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pasata</a:t>
            </a:r>
            <a:r>
              <a:rPr lang="es-ES" sz="1400" dirty="0">
                <a:latin typeface="Cambria" panose="02040503050406030204" pitchFamily="18" charset="0"/>
              </a:rPr>
              <a:t>, (</a:t>
            </a:r>
            <a:r>
              <a:rPr lang="es-ES" sz="1400" dirty="0" err="1" smtClean="0">
                <a:latin typeface="Cambria" panose="02040503050406030204" pitchFamily="18" charset="0"/>
              </a:rPr>
              <a:t>bi</a:t>
            </a:r>
            <a:r>
              <a:rPr lang="es-ES" sz="1400" dirty="0" smtClean="0">
                <a:latin typeface="Cambria" panose="02040503050406030204" pitchFamily="18" charset="0"/>
              </a:rPr>
              <a:t>) 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ez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dit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agurrik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egin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maitia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burua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jirata</a:t>
            </a:r>
            <a:r>
              <a:rPr lang="es-ES" sz="1400" dirty="0">
                <a:latin typeface="Cambria" panose="02040503050406030204" pitchFamily="18" charset="0"/>
              </a:rPr>
              <a:t>. (</a:t>
            </a:r>
            <a:r>
              <a:rPr lang="es-ES" sz="1400" dirty="0" err="1" smtClean="0">
                <a:latin typeface="Cambria" panose="02040503050406030204" pitchFamily="18" charset="0"/>
              </a:rPr>
              <a:t>bi</a:t>
            </a:r>
            <a:r>
              <a:rPr lang="es-ES" sz="1400" dirty="0" smtClean="0">
                <a:latin typeface="Cambria" panose="02040503050406030204" pitchFamily="18" charset="0"/>
              </a:rPr>
              <a:t>) </a:t>
            </a:r>
            <a:endParaRPr lang="es-ES" sz="1400" dirty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smtClean="0">
                <a:latin typeface="Cambria" panose="02040503050406030204" pitchFamily="18" charset="0"/>
              </a:rPr>
              <a:t>Ama </a:t>
            </a:r>
            <a:r>
              <a:rPr lang="es-ES" sz="1400" dirty="0" err="1">
                <a:latin typeface="Cambria" panose="02040503050406030204" pitchFamily="18" charset="0"/>
              </a:rPr>
              <a:t>zuriak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neri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ez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>
                <a:latin typeface="Cambria" panose="02040503050406030204" pitchFamily="18" charset="0"/>
              </a:rPr>
              <a:t>agur </a:t>
            </a:r>
            <a:r>
              <a:rPr lang="es-ES" sz="1400" dirty="0" err="1">
                <a:latin typeface="Cambria" panose="02040503050406030204" pitchFamily="18" charset="0"/>
              </a:rPr>
              <a:t>egiteko</a:t>
            </a:r>
            <a:r>
              <a:rPr lang="es-ES" sz="1400" dirty="0">
                <a:latin typeface="Cambria" panose="02040503050406030204" pitchFamily="18" charset="0"/>
              </a:rPr>
              <a:t>, (</a:t>
            </a:r>
            <a:r>
              <a:rPr lang="es-ES" sz="1400" dirty="0" err="1" smtClean="0">
                <a:latin typeface="Cambria" panose="02040503050406030204" pitchFamily="18" charset="0"/>
              </a:rPr>
              <a:t>bi</a:t>
            </a:r>
            <a:r>
              <a:rPr lang="es-ES" sz="1400" dirty="0" smtClean="0">
                <a:latin typeface="Cambria" panose="02040503050406030204" pitchFamily="18" charset="0"/>
              </a:rPr>
              <a:t>) 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zer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palazio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dauka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maitia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zuri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emateko</a:t>
            </a:r>
            <a:r>
              <a:rPr lang="es-ES" sz="1400" dirty="0">
                <a:latin typeface="Cambria" panose="02040503050406030204" pitchFamily="18" charset="0"/>
              </a:rPr>
              <a:t>. (</a:t>
            </a:r>
            <a:r>
              <a:rPr lang="es-ES" sz="1400" dirty="0" err="1" smtClean="0">
                <a:latin typeface="Cambria" panose="02040503050406030204" pitchFamily="18" charset="0"/>
              </a:rPr>
              <a:t>bi</a:t>
            </a:r>
            <a:r>
              <a:rPr lang="es-ES" sz="1400" dirty="0" smtClean="0">
                <a:latin typeface="Cambria" panose="02040503050406030204" pitchFamily="18" charset="0"/>
              </a:rPr>
              <a:t>) </a:t>
            </a:r>
            <a:endParaRPr lang="es-ES" sz="1400" dirty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>
                <a:latin typeface="Cambria" panose="02040503050406030204" pitchFamily="18" charset="0"/>
              </a:rPr>
              <a:t>Palazio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eder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bat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haitzaren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gainian</a:t>
            </a:r>
            <a:r>
              <a:rPr lang="es-ES" sz="1400" dirty="0">
                <a:latin typeface="Cambria" panose="02040503050406030204" pitchFamily="18" charset="0"/>
              </a:rPr>
              <a:t>, (</a:t>
            </a:r>
            <a:r>
              <a:rPr lang="es-ES" sz="1400" dirty="0" err="1" smtClean="0">
                <a:latin typeface="Cambria" panose="02040503050406030204" pitchFamily="18" charset="0"/>
              </a:rPr>
              <a:t>bi</a:t>
            </a:r>
            <a:r>
              <a:rPr lang="es-ES" sz="1400" dirty="0" smtClean="0">
                <a:latin typeface="Cambria" panose="02040503050406030204" pitchFamily="18" charset="0"/>
              </a:rPr>
              <a:t>) 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ez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>
                <a:latin typeface="Cambria" panose="02040503050406030204" pitchFamily="18" charset="0"/>
              </a:rPr>
              <a:t>da </a:t>
            </a:r>
            <a:r>
              <a:rPr lang="es-ES" sz="1400" dirty="0" err="1">
                <a:latin typeface="Cambria" panose="02040503050406030204" pitchFamily="18" charset="0"/>
              </a:rPr>
              <a:t>euririk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sartzen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maitia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ari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dunian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ez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>
                <a:latin typeface="Cambria" panose="02040503050406030204" pitchFamily="18" charset="0"/>
              </a:rPr>
              <a:t>da </a:t>
            </a:r>
            <a:r>
              <a:rPr lang="es-ES" sz="1400" dirty="0" err="1">
                <a:latin typeface="Cambria" panose="02040503050406030204" pitchFamily="18" charset="0"/>
              </a:rPr>
              <a:t>haizerik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sartzen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maitia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ez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dabilenian</a:t>
            </a:r>
            <a:r>
              <a:rPr lang="es-ES" sz="1400" dirty="0">
                <a:latin typeface="Cambria" panose="02040503050406030204" pitchFamily="18" charset="0"/>
              </a:rPr>
              <a:t>.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896" y="5696952"/>
            <a:ext cx="1390008" cy="1639966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89" y="6061593"/>
            <a:ext cx="1365622" cy="105469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7007" y="186610"/>
            <a:ext cx="3303469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altLang="es-ES" sz="1600" b="1" i="1" dirty="0">
                <a:latin typeface="Cambria" panose="02040503050406030204" pitchFamily="18" charset="0"/>
              </a:rPr>
              <a:t>9</a:t>
            </a:r>
            <a:r>
              <a:rPr lang="es-ES_tradnl" altLang="es-ES" sz="1600" b="1" i="1" dirty="0" smtClean="0">
                <a:latin typeface="Cambria" panose="02040503050406030204" pitchFamily="18" charset="0"/>
              </a:rPr>
              <a:t>. </a:t>
            </a:r>
            <a:r>
              <a:rPr lang="es-ES_tradnl" altLang="es-ES" sz="1600" b="1" i="1" dirty="0">
                <a:latin typeface="Cambria" panose="02040503050406030204" pitchFamily="18" charset="0"/>
              </a:rPr>
              <a:t>FESTARIK FESTA</a:t>
            </a:r>
          </a:p>
          <a:p>
            <a:endParaRPr lang="es-ES" sz="1600" b="1" i="1" dirty="0" smtClean="0">
              <a:latin typeface="Cambria" panose="02040503050406030204" pitchFamily="18" charset="0"/>
            </a:endParaRPr>
          </a:p>
          <a:p>
            <a:endParaRPr lang="es-ES" sz="1600" b="1" i="1" dirty="0">
              <a:latin typeface="Cambria" panose="02040503050406030204" pitchFamily="18" charset="0"/>
            </a:endParaRPr>
          </a:p>
          <a:p>
            <a:endParaRPr lang="es-ES" sz="1600" b="1" i="1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Nahiz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gauza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asko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ezagutu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munduan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Bada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zertxobait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hartu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nahi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dut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kontuan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smtClean="0">
                <a:latin typeface="Cambria" panose="02040503050406030204" pitchFamily="18" charset="0"/>
              </a:rPr>
              <a:t>Ez </a:t>
            </a:r>
            <a:r>
              <a:rPr lang="es-ES" sz="1400" dirty="0" err="1">
                <a:latin typeface="Cambria" panose="02040503050406030204" pitchFamily="18" charset="0"/>
              </a:rPr>
              <a:t>dakit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nola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esplikatu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kantuan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Neskatxa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bat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dut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hemen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nire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onduan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Gure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bizitza</a:t>
            </a:r>
            <a:r>
              <a:rPr lang="es-ES" sz="1400" dirty="0">
                <a:latin typeface="Cambria" panose="02040503050406030204" pitchFamily="18" charset="0"/>
              </a:rPr>
              <a:t> juerga eta parranda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Gero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egunez</a:t>
            </a:r>
            <a:r>
              <a:rPr lang="es-ES" sz="1400" dirty="0">
                <a:latin typeface="Cambria" panose="02040503050406030204" pitchFamily="18" charset="0"/>
              </a:rPr>
              <a:t> lo </a:t>
            </a:r>
            <a:r>
              <a:rPr lang="es-ES" sz="1400" dirty="0" err="1">
                <a:latin typeface="Cambria" panose="02040503050406030204" pitchFamily="18" charset="0"/>
              </a:rPr>
              <a:t>egiten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dugu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etzanda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smtClean="0">
                <a:latin typeface="Cambria" panose="02040503050406030204" pitchFamily="18" charset="0"/>
              </a:rPr>
              <a:t>Horren </a:t>
            </a:r>
            <a:r>
              <a:rPr lang="es-ES" sz="1400" dirty="0" err="1">
                <a:latin typeface="Cambria" panose="02040503050406030204" pitchFamily="18" charset="0"/>
              </a:rPr>
              <a:t>errudun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etsaien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bat</a:t>
            </a:r>
            <a:r>
              <a:rPr lang="es-ES" sz="1400" dirty="0">
                <a:latin typeface="Cambria" panose="02040503050406030204" pitchFamily="18" charset="0"/>
              </a:rPr>
              <a:t> izan da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Gu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>
                <a:latin typeface="Cambria" panose="02040503050406030204" pitchFamily="18" charset="0"/>
              </a:rPr>
              <a:t>non </a:t>
            </a:r>
            <a:r>
              <a:rPr lang="es-ES" sz="1400" dirty="0" err="1">
                <a:latin typeface="Cambria" panose="02040503050406030204" pitchFamily="18" charset="0"/>
              </a:rPr>
              <a:t>gabiltzan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seguru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bera</a:t>
            </a:r>
            <a:r>
              <a:rPr lang="es-ES" sz="1400" dirty="0">
                <a:latin typeface="Cambria" panose="02040503050406030204" pitchFamily="18" charset="0"/>
              </a:rPr>
              <a:t> han da.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Festarik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festa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lan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egin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behar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gauero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Festarik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festa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hor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nabil</a:t>
            </a:r>
            <a:r>
              <a:rPr lang="es-ES" sz="1400" b="1" dirty="0">
                <a:latin typeface="Cambria" panose="02040503050406030204" pitchFamily="18" charset="0"/>
              </a:rPr>
              <a:t> ni </a:t>
            </a:r>
            <a:r>
              <a:rPr lang="es-ES" sz="1400" b="1" dirty="0" err="1">
                <a:latin typeface="Cambria" panose="02040503050406030204" pitchFamily="18" charset="0"/>
              </a:rPr>
              <a:t>egunero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Gure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etsaia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benetan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dago</a:t>
            </a:r>
            <a:r>
              <a:rPr lang="es-ES" sz="1400" b="1" dirty="0">
                <a:latin typeface="Cambria" panose="02040503050406030204" pitchFamily="18" charset="0"/>
              </a:rPr>
              <a:t> ero</a:t>
            </a: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Zigortzen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gaitu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endParaRPr lang="es-ES" sz="1400" b="1" dirty="0" smtClean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inoiz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hutsegin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ezkero</a:t>
            </a:r>
            <a:r>
              <a:rPr lang="es-ES" sz="1400" b="1" dirty="0" smtClean="0">
                <a:latin typeface="Cambria" panose="02040503050406030204" pitchFamily="18" charset="0"/>
              </a:rPr>
              <a:t>. (BI)</a:t>
            </a:r>
            <a:endParaRPr lang="es-ES" sz="1400" b="1" dirty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Aizu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neskatxa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</a:t>
            </a:r>
            <a:r>
              <a:rPr lang="es-ES" sz="1400" dirty="0">
                <a:latin typeface="Cambria" panose="02040503050406030204" pitchFamily="18" charset="0"/>
              </a:rPr>
              <a:t> al </a:t>
            </a:r>
            <a:r>
              <a:rPr lang="es-ES" sz="1400" dirty="0" err="1">
                <a:latin typeface="Cambria" panose="02040503050406030204" pitchFamily="18" charset="0"/>
              </a:rPr>
              <a:t>dakizu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benetan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Norekin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hasi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zeran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hartu-emanetan</a:t>
            </a:r>
            <a:r>
              <a:rPr lang="es-ES" sz="1400" dirty="0">
                <a:latin typeface="Cambria" panose="02040503050406030204" pitchFamily="18" charset="0"/>
              </a:rPr>
              <a:t>?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Hau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>
                <a:latin typeface="Cambria" panose="02040503050406030204" pitchFamily="18" charset="0"/>
              </a:rPr>
              <a:t>da </a:t>
            </a:r>
            <a:r>
              <a:rPr lang="es-ES" sz="1400" dirty="0" err="1">
                <a:latin typeface="Cambria" panose="02040503050406030204" pitchFamily="18" charset="0"/>
              </a:rPr>
              <a:t>egia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ziur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zaude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horretan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Bihurtu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leike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maitasuna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penetan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Komplikazio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anitz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bada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gurekin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Bizitza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honi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ezin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diogu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aldegin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Nire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aukera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bazaizu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atsegin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Gure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artekoa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beharko</a:t>
            </a:r>
            <a:r>
              <a:rPr lang="es-ES" sz="1400" dirty="0">
                <a:latin typeface="Cambria" panose="02040503050406030204" pitchFamily="18" charset="0"/>
              </a:rPr>
              <a:t> da </a:t>
            </a:r>
            <a:r>
              <a:rPr lang="es-ES" sz="1400" dirty="0" err="1">
                <a:latin typeface="Cambria" panose="02040503050406030204" pitchFamily="18" charset="0"/>
              </a:rPr>
              <a:t>desegin</a:t>
            </a:r>
            <a:endParaRPr lang="es-ES" sz="1400" dirty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Festarik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festa</a:t>
            </a:r>
            <a:r>
              <a:rPr lang="es-ES" sz="1400" b="1" dirty="0" smtClean="0">
                <a:latin typeface="Cambria" panose="02040503050406030204" pitchFamily="18" charset="0"/>
              </a:rPr>
              <a:t>… (BI)</a:t>
            </a:r>
            <a:endParaRPr lang="es-ES" sz="1400" b="1" dirty="0">
              <a:latin typeface="Cambria" panose="02040503050406030204" pitchFamily="18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8730" y="612279"/>
            <a:ext cx="775861" cy="348647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3284" y="3279764"/>
            <a:ext cx="775861" cy="348647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3094" y="3772427"/>
            <a:ext cx="775861" cy="348647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632" y="662144"/>
            <a:ext cx="775861" cy="348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89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308224" y="250935"/>
            <a:ext cx="3114452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i="1" dirty="0" smtClean="0">
                <a:latin typeface="Cambria" panose="02040503050406030204" pitchFamily="18" charset="0"/>
              </a:rPr>
              <a:t>18. </a:t>
            </a:r>
            <a:r>
              <a:rPr lang="es-ES" sz="1600" b="1" i="1" dirty="0" smtClean="0">
                <a:latin typeface="Cambria" panose="02040503050406030204" pitchFamily="18" charset="0"/>
              </a:rPr>
              <a:t>POTTOKA</a:t>
            </a:r>
            <a:endParaRPr lang="es-ES" sz="1600" b="1" i="1" dirty="0">
              <a:latin typeface="Cambria" panose="02040503050406030204" pitchFamily="18" charset="0"/>
            </a:endParaRPr>
          </a:p>
          <a:p>
            <a:endParaRPr lang="es-ES" sz="1400" dirty="0" smtClean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Pottoka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mendian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 smtClean="0">
                <a:latin typeface="Cambria" panose="02040503050406030204" pitchFamily="18" charset="0"/>
              </a:rPr>
              <a:t>jauzika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ibilki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buztana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>
                <a:latin typeface="Cambria" panose="02040503050406030204" pitchFamily="18" charset="0"/>
              </a:rPr>
              <a:t>airean </a:t>
            </a:r>
            <a:r>
              <a:rPr lang="es-ES" sz="1400" dirty="0" err="1" smtClean="0">
                <a:latin typeface="Cambria" panose="02040503050406030204" pitchFamily="18" charset="0"/>
              </a:rPr>
              <a:t>salbaia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iduri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i="1" dirty="0" err="1">
                <a:latin typeface="Cambria" panose="02040503050406030204" pitchFamily="18" charset="0"/>
              </a:rPr>
              <a:t>e</a:t>
            </a:r>
            <a:r>
              <a:rPr lang="es-ES" sz="1400" i="1" dirty="0" err="1" smtClean="0">
                <a:latin typeface="Cambria" panose="02040503050406030204" pitchFamily="18" charset="0"/>
              </a:rPr>
              <a:t>zin</a:t>
            </a:r>
            <a:r>
              <a:rPr lang="es-ES" sz="1400" i="1" dirty="0" smtClean="0">
                <a:latin typeface="Cambria" panose="02040503050406030204" pitchFamily="18" charset="0"/>
              </a:rPr>
              <a:t> </a:t>
            </a:r>
            <a:r>
              <a:rPr lang="es-ES" sz="1400" i="1" dirty="0" err="1">
                <a:latin typeface="Cambria" panose="02040503050406030204" pitchFamily="18" charset="0"/>
              </a:rPr>
              <a:t>harrapatuz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  <a:r>
              <a:rPr lang="es-ES" sz="1400" i="1" dirty="0" err="1" smtClean="0">
                <a:latin typeface="Cambria" panose="02040503050406030204" pitchFamily="18" charset="0"/>
              </a:rPr>
              <a:t>Txomin</a:t>
            </a:r>
            <a:r>
              <a:rPr lang="es-ES" sz="1400" i="1" dirty="0" smtClean="0">
                <a:latin typeface="Cambria" panose="02040503050406030204" pitchFamily="18" charset="0"/>
              </a:rPr>
              <a:t> </a:t>
            </a:r>
            <a:r>
              <a:rPr lang="es-ES" sz="1400" i="1" dirty="0">
                <a:latin typeface="Cambria" panose="02040503050406030204" pitchFamily="18" charset="0"/>
              </a:rPr>
              <a:t>da </a:t>
            </a:r>
            <a:r>
              <a:rPr lang="es-ES" sz="1400" i="1" dirty="0" err="1">
                <a:latin typeface="Cambria" panose="02040503050406030204" pitchFamily="18" charset="0"/>
              </a:rPr>
              <a:t>erori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i="1" dirty="0" err="1">
                <a:latin typeface="Cambria" panose="02040503050406030204" pitchFamily="18" charset="0"/>
              </a:rPr>
              <a:t>p</a:t>
            </a:r>
            <a:r>
              <a:rPr lang="es-ES" sz="1400" i="1" dirty="0" err="1" smtClean="0">
                <a:latin typeface="Cambria" panose="02040503050406030204" pitchFamily="18" charset="0"/>
              </a:rPr>
              <a:t>ottoka</a:t>
            </a:r>
            <a:r>
              <a:rPr lang="es-ES" sz="1400" i="1" dirty="0" smtClean="0">
                <a:latin typeface="Cambria" panose="02040503050406030204" pitchFamily="18" charset="0"/>
              </a:rPr>
              <a:t> </a:t>
            </a:r>
            <a:r>
              <a:rPr lang="es-ES" sz="1400" i="1" dirty="0" err="1">
                <a:latin typeface="Cambria" panose="02040503050406030204" pitchFamily="18" charset="0"/>
              </a:rPr>
              <a:t>nausi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  <a:r>
              <a:rPr lang="es-ES" sz="1400" i="1" dirty="0" smtClean="0">
                <a:latin typeface="Cambria" panose="02040503050406030204" pitchFamily="18" charset="0"/>
              </a:rPr>
              <a:t>da </a:t>
            </a:r>
            <a:r>
              <a:rPr lang="es-ES" sz="1400" i="1" dirty="0" err="1">
                <a:latin typeface="Cambria" panose="02040503050406030204" pitchFamily="18" charset="0"/>
              </a:rPr>
              <a:t>gure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  <a:r>
              <a:rPr lang="es-ES" sz="1400" i="1" dirty="0" err="1">
                <a:latin typeface="Cambria" panose="02040503050406030204" pitchFamily="18" charset="0"/>
              </a:rPr>
              <a:t>gizonari</a:t>
            </a:r>
            <a:r>
              <a:rPr lang="es-ES" sz="1400" dirty="0">
                <a:latin typeface="Cambria" panose="02040503050406030204" pitchFamily="18" charset="0"/>
              </a:rPr>
              <a:t>. (BI)</a:t>
            </a:r>
          </a:p>
          <a:p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Digi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digi</a:t>
            </a:r>
            <a:r>
              <a:rPr lang="es-ES" sz="1400" dirty="0">
                <a:latin typeface="Cambria" panose="02040503050406030204" pitchFamily="18" charset="0"/>
              </a:rPr>
              <a:t> dan </a:t>
            </a:r>
            <a:r>
              <a:rPr lang="es-ES" sz="1400" dirty="0" err="1">
                <a:latin typeface="Cambria" panose="02040503050406030204" pitchFamily="18" charset="0"/>
              </a:rPr>
              <a:t>dan</a:t>
            </a:r>
            <a:r>
              <a:rPr lang="es-ES" sz="1400" dirty="0">
                <a:latin typeface="Cambria" panose="02040503050406030204" pitchFamily="18" charset="0"/>
              </a:rPr>
              <a:t>! </a:t>
            </a:r>
            <a:r>
              <a:rPr lang="es-ES" sz="1400" dirty="0" err="1">
                <a:latin typeface="Cambria" panose="02040503050406030204" pitchFamily="18" charset="0"/>
              </a:rPr>
              <a:t>Digi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digi</a:t>
            </a:r>
            <a:r>
              <a:rPr lang="es-ES" sz="1400" dirty="0">
                <a:latin typeface="Cambria" panose="02040503050406030204" pitchFamily="18" charset="0"/>
              </a:rPr>
              <a:t> dan </a:t>
            </a:r>
            <a:r>
              <a:rPr lang="es-ES" sz="1400" dirty="0" err="1">
                <a:latin typeface="Cambria" panose="02040503050406030204" pitchFamily="18" charset="0"/>
              </a:rPr>
              <a:t>dan</a:t>
            </a:r>
            <a:r>
              <a:rPr lang="es-ES" sz="1400" dirty="0">
                <a:latin typeface="Cambria" panose="02040503050406030204" pitchFamily="18" charset="0"/>
              </a:rPr>
              <a:t>!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Digi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digi</a:t>
            </a:r>
            <a:r>
              <a:rPr lang="es-ES" sz="1400" dirty="0">
                <a:latin typeface="Cambria" panose="02040503050406030204" pitchFamily="18" charset="0"/>
              </a:rPr>
              <a:t> dan </a:t>
            </a:r>
            <a:r>
              <a:rPr lang="es-ES" sz="1400" dirty="0" err="1">
                <a:latin typeface="Cambria" panose="02040503050406030204" pitchFamily="18" charset="0"/>
              </a:rPr>
              <a:t>digi</a:t>
            </a:r>
            <a:r>
              <a:rPr lang="es-ES" sz="1400" dirty="0">
                <a:latin typeface="Cambria" panose="02040503050406030204" pitchFamily="18" charset="0"/>
              </a:rPr>
              <a:t> dan </a:t>
            </a:r>
            <a:r>
              <a:rPr lang="es-ES" sz="1400" dirty="0" err="1">
                <a:latin typeface="Cambria" panose="02040503050406030204" pitchFamily="18" charset="0"/>
              </a:rPr>
              <a:t>dan</a:t>
            </a:r>
            <a:r>
              <a:rPr lang="es-ES" sz="1400" dirty="0">
                <a:latin typeface="Cambria" panose="02040503050406030204" pitchFamily="18" charset="0"/>
              </a:rPr>
              <a:t> di! </a:t>
            </a:r>
          </a:p>
          <a:p>
            <a:r>
              <a:rPr lang="es-ES" sz="1400" dirty="0">
                <a:latin typeface="Cambria" panose="02040503050406030204" pitchFamily="18" charset="0"/>
              </a:rPr>
              <a:t>La </a:t>
            </a:r>
            <a:r>
              <a:rPr lang="es-ES" sz="1400" dirty="0" err="1">
                <a:latin typeface="Cambria" panose="02040503050406030204" pitchFamily="18" charset="0"/>
              </a:rPr>
              <a:t>la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lara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lara</a:t>
            </a:r>
            <a:r>
              <a:rPr lang="es-ES" sz="1400" dirty="0">
                <a:latin typeface="Cambria" panose="02040503050406030204" pitchFamily="18" charset="0"/>
              </a:rPr>
              <a:t> la </a:t>
            </a:r>
            <a:r>
              <a:rPr lang="es-ES" sz="1400" dirty="0" err="1">
                <a:latin typeface="Cambria" panose="02040503050406030204" pitchFamily="18" charset="0"/>
              </a:rPr>
              <a:t>la</a:t>
            </a:r>
            <a:r>
              <a:rPr lang="es-ES" sz="1400" dirty="0">
                <a:latin typeface="Cambria" panose="02040503050406030204" pitchFamily="18" charset="0"/>
              </a:rPr>
              <a:t> (BI</a:t>
            </a:r>
            <a:r>
              <a:rPr lang="es-ES" sz="1400" dirty="0" smtClean="0">
                <a:latin typeface="Cambria" panose="02040503050406030204" pitchFamily="18" charset="0"/>
              </a:rPr>
              <a:t>)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smtClean="0">
                <a:latin typeface="Cambria" panose="02040503050406030204" pitchFamily="18" charset="0"/>
              </a:rPr>
              <a:t>La </a:t>
            </a:r>
            <a:r>
              <a:rPr lang="es-ES" sz="1400" dirty="0" err="1">
                <a:latin typeface="Cambria" panose="02040503050406030204" pitchFamily="18" charset="0"/>
              </a:rPr>
              <a:t>la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ra</a:t>
            </a:r>
            <a:r>
              <a:rPr lang="es-ES" sz="1400" dirty="0">
                <a:latin typeface="Cambria" panose="02040503050406030204" pitchFamily="18" charset="0"/>
              </a:rPr>
              <a:t> la, la </a:t>
            </a:r>
            <a:r>
              <a:rPr lang="es-ES" sz="1400" dirty="0" err="1">
                <a:latin typeface="Cambria" panose="02040503050406030204" pitchFamily="18" charset="0"/>
              </a:rPr>
              <a:t>la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ra</a:t>
            </a:r>
            <a:r>
              <a:rPr lang="es-ES" sz="1400" dirty="0">
                <a:latin typeface="Cambria" panose="02040503050406030204" pitchFamily="18" charset="0"/>
              </a:rPr>
              <a:t> la </a:t>
            </a:r>
            <a:r>
              <a:rPr lang="es-ES" sz="1400" dirty="0" err="1">
                <a:latin typeface="Cambria" panose="02040503050406030204" pitchFamily="18" charset="0"/>
              </a:rPr>
              <a:t>lara</a:t>
            </a:r>
            <a:r>
              <a:rPr lang="es-ES" sz="1400" dirty="0">
                <a:latin typeface="Cambria" panose="02040503050406030204" pitchFamily="18" charset="0"/>
              </a:rPr>
              <a:t>……</a:t>
            </a:r>
          </a:p>
          <a:p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Denboran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pottokak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emaiten</a:t>
            </a:r>
            <a:r>
              <a:rPr lang="es-ES" sz="1400" dirty="0">
                <a:latin typeface="Cambria" panose="02040503050406030204" pitchFamily="18" charset="0"/>
              </a:rPr>
              <a:t> sosa 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ez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zuen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egiten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Parisen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afera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i="1" dirty="0" err="1">
                <a:latin typeface="Cambria" panose="02040503050406030204" pitchFamily="18" charset="0"/>
              </a:rPr>
              <a:t>Neuilly</a:t>
            </a:r>
            <a:r>
              <a:rPr lang="es-ES" sz="1400" i="1" dirty="0">
                <a:latin typeface="Cambria" panose="02040503050406030204" pitchFamily="18" charset="0"/>
              </a:rPr>
              <a:t>-n </a:t>
            </a:r>
            <a:r>
              <a:rPr lang="es-ES" sz="1400" i="1" dirty="0" err="1">
                <a:latin typeface="Cambria" panose="02040503050406030204" pitchFamily="18" charset="0"/>
              </a:rPr>
              <a:t>ibiltzeko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  <a:r>
              <a:rPr lang="es-ES" sz="1400" i="1" dirty="0" err="1">
                <a:latin typeface="Cambria" panose="02040503050406030204" pitchFamily="18" charset="0"/>
              </a:rPr>
              <a:t>ez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  <a:r>
              <a:rPr lang="es-ES" sz="1400" i="1" dirty="0" err="1">
                <a:latin typeface="Cambria" panose="02040503050406030204" pitchFamily="18" charset="0"/>
              </a:rPr>
              <a:t>zuen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  <a:r>
              <a:rPr lang="es-ES" sz="1400" i="1" dirty="0" err="1">
                <a:latin typeface="Cambria" panose="02040503050406030204" pitchFamily="18" charset="0"/>
              </a:rPr>
              <a:t>usain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  <a:r>
              <a:rPr lang="es-ES" sz="1400" i="1" dirty="0" err="1">
                <a:latin typeface="Cambria" panose="02040503050406030204" pitchFamily="18" charset="0"/>
              </a:rPr>
              <a:t>ona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i="1" dirty="0" err="1">
                <a:latin typeface="Cambria" panose="02040503050406030204" pitchFamily="18" charset="0"/>
              </a:rPr>
              <a:t>a</a:t>
            </a:r>
            <a:r>
              <a:rPr lang="es-ES" sz="1400" i="1" dirty="0" err="1" smtClean="0">
                <a:latin typeface="Cambria" panose="02040503050406030204" pitchFamily="18" charset="0"/>
              </a:rPr>
              <a:t>dixkidendako</a:t>
            </a:r>
            <a:r>
              <a:rPr lang="es-ES" sz="1400" i="1" dirty="0" smtClean="0">
                <a:latin typeface="Cambria" panose="02040503050406030204" pitchFamily="18" charset="0"/>
              </a:rPr>
              <a:t> </a:t>
            </a:r>
            <a:r>
              <a:rPr lang="es-ES" sz="1400" i="1" dirty="0" err="1">
                <a:latin typeface="Cambria" panose="02040503050406030204" pitchFamily="18" charset="0"/>
              </a:rPr>
              <a:t>ez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  <a:r>
              <a:rPr lang="es-ES" sz="1400" i="1" dirty="0" err="1">
                <a:latin typeface="Cambria" panose="02040503050406030204" pitchFamily="18" charset="0"/>
              </a:rPr>
              <a:t>aski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  <a:r>
              <a:rPr lang="es-ES" sz="1400" i="1" dirty="0" err="1">
                <a:latin typeface="Cambria" panose="02040503050406030204" pitchFamily="18" charset="0"/>
              </a:rPr>
              <a:t>ederra</a:t>
            </a:r>
            <a:r>
              <a:rPr lang="es-ES" sz="1400" i="1" dirty="0">
                <a:latin typeface="Cambria" panose="02040503050406030204" pitchFamily="18" charset="0"/>
              </a:rPr>
              <a:t>. (BI)</a:t>
            </a:r>
          </a:p>
          <a:p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Digi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digi</a:t>
            </a:r>
            <a:r>
              <a:rPr lang="es-ES" sz="1400" dirty="0">
                <a:latin typeface="Cambria" panose="02040503050406030204" pitchFamily="18" charset="0"/>
              </a:rPr>
              <a:t> dan </a:t>
            </a:r>
            <a:r>
              <a:rPr lang="es-ES" sz="1400" dirty="0" err="1">
                <a:latin typeface="Cambria" panose="02040503050406030204" pitchFamily="18" charset="0"/>
              </a:rPr>
              <a:t>dan</a:t>
            </a:r>
            <a:r>
              <a:rPr lang="es-ES" sz="1400" dirty="0">
                <a:latin typeface="Cambria" panose="02040503050406030204" pitchFamily="18" charset="0"/>
              </a:rPr>
              <a:t>! …..</a:t>
            </a:r>
          </a:p>
          <a:p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Txominek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menditik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jautsi</a:t>
            </a:r>
            <a:r>
              <a:rPr lang="es-ES" sz="1400" dirty="0">
                <a:latin typeface="Cambria" panose="02040503050406030204" pitchFamily="18" charset="0"/>
              </a:rPr>
              <a:t> du </a:t>
            </a:r>
            <a:r>
              <a:rPr lang="es-ES" sz="1400" dirty="0" err="1">
                <a:latin typeface="Cambria" panose="02040503050406030204" pitchFamily="18" charset="0"/>
              </a:rPr>
              <a:t>pottoka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Ileak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mozturik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pentzetan</a:t>
            </a:r>
            <a:r>
              <a:rPr lang="es-ES" sz="1400" dirty="0">
                <a:latin typeface="Cambria" panose="02040503050406030204" pitchFamily="18" charset="0"/>
              </a:rPr>
              <a:t> emana </a:t>
            </a:r>
          </a:p>
          <a:p>
            <a:r>
              <a:rPr lang="es-ES" sz="1400" i="1" dirty="0" err="1">
                <a:latin typeface="Cambria" panose="02040503050406030204" pitchFamily="18" charset="0"/>
              </a:rPr>
              <a:t>Egun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  <a:r>
              <a:rPr lang="es-ES" sz="1400" i="1" dirty="0" err="1">
                <a:latin typeface="Cambria" panose="02040503050406030204" pitchFamily="18" charset="0"/>
              </a:rPr>
              <a:t>guziez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  <a:r>
              <a:rPr lang="es-ES" sz="1400" i="1" dirty="0" err="1">
                <a:latin typeface="Cambria" panose="02040503050406030204" pitchFamily="18" charset="0"/>
              </a:rPr>
              <a:t>hartzen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  <a:r>
              <a:rPr lang="es-ES" sz="1400" i="1" dirty="0" err="1">
                <a:latin typeface="Cambria" panose="02040503050406030204" pitchFamily="18" charset="0"/>
              </a:rPr>
              <a:t>bere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  <a:r>
              <a:rPr lang="es-ES" sz="1400" i="1" dirty="0" err="1">
                <a:latin typeface="Cambria" panose="02040503050406030204" pitchFamily="18" charset="0"/>
              </a:rPr>
              <a:t>asukrea</a:t>
            </a:r>
            <a:r>
              <a:rPr lang="es-ES" sz="1400" i="1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i="1" dirty="0" err="1">
                <a:latin typeface="Cambria" panose="02040503050406030204" pitchFamily="18" charset="0"/>
              </a:rPr>
              <a:t>Iduri</a:t>
            </a:r>
            <a:r>
              <a:rPr lang="es-ES" sz="1400" i="1" dirty="0">
                <a:latin typeface="Cambria" panose="02040503050406030204" pitchFamily="18" charset="0"/>
              </a:rPr>
              <a:t> du </a:t>
            </a:r>
            <a:r>
              <a:rPr lang="es-ES" sz="1400" i="1" dirty="0" err="1">
                <a:latin typeface="Cambria" panose="02040503050406030204" pitchFamily="18" charset="0"/>
              </a:rPr>
              <a:t>orain</a:t>
            </a:r>
            <a:r>
              <a:rPr lang="es-ES" sz="1400" i="1" dirty="0">
                <a:latin typeface="Cambria" panose="02040503050406030204" pitchFamily="18" charset="0"/>
              </a:rPr>
              <a:t> Vincennes-en </a:t>
            </a:r>
            <a:r>
              <a:rPr lang="es-ES" sz="1400" i="1" dirty="0" err="1">
                <a:latin typeface="Cambria" panose="02040503050406030204" pitchFamily="18" charset="0"/>
              </a:rPr>
              <a:t>sortua</a:t>
            </a:r>
            <a:r>
              <a:rPr lang="es-ES" sz="1400" i="1" dirty="0">
                <a:latin typeface="Cambria" panose="02040503050406030204" pitchFamily="18" charset="0"/>
              </a:rPr>
              <a:t> (BI)</a:t>
            </a:r>
          </a:p>
          <a:p>
            <a:endParaRPr lang="es-ES" sz="1400" dirty="0" smtClean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Digi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digi</a:t>
            </a:r>
            <a:r>
              <a:rPr lang="es-ES" sz="1400" dirty="0">
                <a:latin typeface="Cambria" panose="02040503050406030204" pitchFamily="18" charset="0"/>
              </a:rPr>
              <a:t> dan </a:t>
            </a:r>
            <a:r>
              <a:rPr lang="es-ES" sz="1400" dirty="0" err="1">
                <a:latin typeface="Cambria" panose="02040503050406030204" pitchFamily="18" charset="0"/>
              </a:rPr>
              <a:t>dan</a:t>
            </a:r>
            <a:r>
              <a:rPr lang="es-ES" sz="1400" dirty="0">
                <a:latin typeface="Cambria" panose="02040503050406030204" pitchFamily="18" charset="0"/>
              </a:rPr>
              <a:t>! …..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5490716" y="217388"/>
            <a:ext cx="252028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i="1" dirty="0" smtClean="0">
                <a:latin typeface="Cambria" panose="02040503050406030204" pitchFamily="18" charset="0"/>
              </a:rPr>
              <a:t>11. </a:t>
            </a:r>
            <a:r>
              <a:rPr lang="es-ES" sz="1600" b="1" i="1" dirty="0" smtClean="0">
                <a:latin typeface="Cambria" panose="02040503050406030204" pitchFamily="18" charset="0"/>
              </a:rPr>
              <a:t>TRISTE </a:t>
            </a:r>
            <a:r>
              <a:rPr lang="es-ES" sz="1600" b="1" i="1" dirty="0">
                <a:latin typeface="Cambria" panose="02040503050406030204" pitchFamily="18" charset="0"/>
              </a:rPr>
              <a:t>BIZI NAIZ ETA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endParaRPr lang="es-ES" sz="1400" dirty="0" smtClean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smtClean="0">
                <a:latin typeface="Cambria" panose="02040503050406030204" pitchFamily="18" charset="0"/>
              </a:rPr>
              <a:t>Triste </a:t>
            </a:r>
            <a:r>
              <a:rPr lang="es-ES" sz="1400" dirty="0" err="1">
                <a:latin typeface="Cambria" panose="02040503050406030204" pitchFamily="18" charset="0"/>
              </a:rPr>
              <a:t>bizi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naiz</a:t>
            </a:r>
            <a:r>
              <a:rPr lang="es-ES" sz="1400" dirty="0">
                <a:latin typeface="Cambria" panose="02040503050406030204" pitchFamily="18" charset="0"/>
              </a:rPr>
              <a:t> eta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hilko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banintz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hobe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badaukat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bihotzian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hainbat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atsekabe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 smtClean="0">
                <a:latin typeface="Cambria" panose="02040503050406030204" pitchFamily="18" charset="0"/>
              </a:rPr>
              <a:t>Maite </a:t>
            </a:r>
            <a:r>
              <a:rPr lang="es-ES" sz="1400" b="1" dirty="0" err="1">
                <a:latin typeface="Cambria" panose="02040503050406030204" pitchFamily="18" charset="0"/>
              </a:rPr>
              <a:t>bat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maitatzen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det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bainan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haren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jabe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sekula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izateko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esperantzik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gabe</a:t>
            </a:r>
            <a:r>
              <a:rPr lang="es-ES" sz="1400" b="1" dirty="0">
                <a:latin typeface="Cambria" panose="02040503050406030204" pitchFamily="18" charset="0"/>
              </a:rPr>
              <a:t> (</a:t>
            </a:r>
            <a:r>
              <a:rPr lang="es-ES" sz="1400" b="1" dirty="0" smtClean="0">
                <a:latin typeface="Cambria" panose="02040503050406030204" pitchFamily="18" charset="0"/>
              </a:rPr>
              <a:t>BI)</a:t>
            </a:r>
            <a:endParaRPr lang="es-ES" sz="1400" b="1" dirty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Bihotz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>
                <a:latin typeface="Cambria" panose="02040503050406030204" pitchFamily="18" charset="0"/>
              </a:rPr>
              <a:t>baten </a:t>
            </a:r>
            <a:r>
              <a:rPr lang="es-ES" sz="1400" dirty="0" err="1">
                <a:latin typeface="Cambria" panose="02040503050406030204" pitchFamily="18" charset="0"/>
              </a:rPr>
              <a:t>lekuan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mila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banituzke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zuretzako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maitia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izango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lirake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Baina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milan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lekuan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bat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besterik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ez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det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har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zazu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maitia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bat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hau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mila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bider</a:t>
            </a:r>
            <a:r>
              <a:rPr lang="es-ES" sz="1400" b="1" dirty="0">
                <a:latin typeface="Cambria" panose="02040503050406030204" pitchFamily="18" charset="0"/>
              </a:rPr>
              <a:t>. (</a:t>
            </a:r>
            <a:r>
              <a:rPr lang="es-ES" sz="1400" b="1" dirty="0" smtClean="0">
                <a:latin typeface="Cambria" panose="02040503050406030204" pitchFamily="18" charset="0"/>
              </a:rPr>
              <a:t>BI)</a:t>
            </a:r>
            <a:endParaRPr lang="es-ES" sz="1400" b="1" dirty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Nere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maite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polita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nola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zera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bizi</a:t>
            </a:r>
            <a:r>
              <a:rPr lang="es-ES" sz="1400" dirty="0">
                <a:latin typeface="Cambria" panose="02040503050406030204" pitchFamily="18" charset="0"/>
              </a:rPr>
              <a:t>?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zortzi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egun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hauetan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etzaitut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ikusi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Badakit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 smtClean="0">
                <a:latin typeface="Cambria" panose="02040503050406030204" pitchFamily="18" charset="0"/>
              </a:rPr>
              <a:t>zabiltzala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nigandik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igesi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ez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didazu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ematen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atsekabe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gutxi</a:t>
            </a:r>
            <a:r>
              <a:rPr lang="es-ES" sz="1400" b="1" dirty="0">
                <a:latin typeface="Cambria" panose="02040503050406030204" pitchFamily="18" charset="0"/>
              </a:rPr>
              <a:t>. (</a:t>
            </a:r>
            <a:r>
              <a:rPr lang="es-ES" sz="1400" b="1" dirty="0" smtClean="0">
                <a:latin typeface="Cambria" panose="02040503050406030204" pitchFamily="18" charset="0"/>
              </a:rPr>
              <a:t>BI)</a:t>
            </a:r>
            <a:endParaRPr lang="es-ES" sz="1400" b="1" dirty="0">
              <a:latin typeface="Cambria" panose="02040503050406030204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8108" y="250935"/>
            <a:ext cx="221478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i="1" dirty="0" smtClean="0">
                <a:latin typeface="Cambria" panose="02040503050406030204" pitchFamily="18" charset="0"/>
              </a:rPr>
              <a:t>17</a:t>
            </a:r>
            <a:r>
              <a:rPr lang="es-ES" sz="1600" b="1" i="1" dirty="0" smtClean="0">
                <a:latin typeface="Cambria" panose="02040503050406030204" pitchFamily="18" charset="0"/>
              </a:rPr>
              <a:t>. </a:t>
            </a:r>
            <a:r>
              <a:rPr lang="es-ES" sz="1600" b="1" i="1" dirty="0" smtClean="0">
                <a:latin typeface="Cambria" panose="02040503050406030204" pitchFamily="18" charset="0"/>
              </a:rPr>
              <a:t>MAITE, MAITE </a:t>
            </a:r>
          </a:p>
          <a:p>
            <a:r>
              <a:rPr lang="es-ES" sz="1400" b="1" i="1" dirty="0" smtClean="0">
                <a:latin typeface="Cambria" panose="02040503050406030204" pitchFamily="18" charset="0"/>
              </a:rPr>
              <a:t>(</a:t>
            </a:r>
            <a:r>
              <a:rPr lang="es-ES" sz="1400" b="1" i="1" dirty="0" err="1">
                <a:latin typeface="Cambria" panose="02040503050406030204" pitchFamily="18" charset="0"/>
              </a:rPr>
              <a:t>Maitetxu</a:t>
            </a:r>
            <a:r>
              <a:rPr lang="es-ES" sz="1400" b="1" i="1" dirty="0">
                <a:latin typeface="Cambria" panose="02040503050406030204" pitchFamily="18" charset="0"/>
              </a:rPr>
              <a:t> </a:t>
            </a:r>
            <a:r>
              <a:rPr lang="es-ES" sz="1400" b="1" i="1" dirty="0" err="1">
                <a:latin typeface="Cambria" panose="02040503050406030204" pitchFamily="18" charset="0"/>
              </a:rPr>
              <a:t>itsasoan</a:t>
            </a:r>
            <a:r>
              <a:rPr lang="es-ES" sz="1400" b="1" i="1" dirty="0">
                <a:latin typeface="Cambria" panose="02040503050406030204" pitchFamily="18" charset="0"/>
              </a:rPr>
              <a:t> </a:t>
            </a:r>
            <a:r>
              <a:rPr lang="es-ES" sz="1400" b="1" i="1" dirty="0" err="1">
                <a:latin typeface="Cambria" panose="02040503050406030204" pitchFamily="18" charset="0"/>
              </a:rPr>
              <a:t>dago</a:t>
            </a:r>
            <a:r>
              <a:rPr lang="es-ES" sz="1400" b="1" i="1" dirty="0">
                <a:latin typeface="Cambria" panose="02040503050406030204" pitchFamily="18" charset="0"/>
              </a:rPr>
              <a:t>) </a:t>
            </a:r>
          </a:p>
          <a:p>
            <a:endParaRPr lang="es-ES" sz="1400" dirty="0" smtClean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Maitetxu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itsasoan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dago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itsasontzi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>
                <a:latin typeface="Cambria" panose="02040503050406030204" pitchFamily="18" charset="0"/>
              </a:rPr>
              <a:t>batean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Maitetxu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itsasoan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dago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urrutirako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bidean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>
                <a:latin typeface="Cambria" panose="02040503050406030204" pitchFamily="18" charset="0"/>
              </a:rPr>
              <a:t>Maite, Maite</a:t>
            </a:r>
          </a:p>
          <a:p>
            <a:r>
              <a:rPr lang="es-ES" sz="1400" b="1" dirty="0" smtClean="0">
                <a:latin typeface="Cambria" panose="02040503050406030204" pitchFamily="18" charset="0"/>
              </a:rPr>
              <a:t>Ez </a:t>
            </a:r>
            <a:r>
              <a:rPr lang="es-ES" sz="1400" b="1" dirty="0">
                <a:latin typeface="Cambria" panose="02040503050406030204" pitchFamily="18" charset="0"/>
              </a:rPr>
              <a:t>ni </a:t>
            </a:r>
            <a:r>
              <a:rPr lang="es-ES" sz="1400" b="1" dirty="0" err="1">
                <a:latin typeface="Cambria" panose="02040503050406030204" pitchFamily="18" charset="0"/>
              </a:rPr>
              <a:t>utzi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hemen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kaiean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 smtClean="0">
                <a:latin typeface="Cambria" panose="02040503050406030204" pitchFamily="18" charset="0"/>
              </a:rPr>
              <a:t>Maite</a:t>
            </a:r>
            <a:r>
              <a:rPr lang="es-ES" sz="1400" b="1" dirty="0">
                <a:latin typeface="Cambria" panose="02040503050406030204" pitchFamily="18" charset="0"/>
              </a:rPr>
              <a:t>, Maite, </a:t>
            </a:r>
            <a:endParaRPr lang="es-ES" sz="1400" b="1" dirty="0" smtClean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zu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nere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bihotzean</a:t>
            </a:r>
            <a:r>
              <a:rPr lang="es-ES" sz="1400" b="1" dirty="0">
                <a:latin typeface="Cambria" panose="02040503050406030204" pitchFamily="18" charset="0"/>
              </a:rPr>
              <a:t>.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>
                <a:latin typeface="Cambria" panose="02040503050406030204" pitchFamily="18" charset="0"/>
              </a:rPr>
              <a:t>Maitetxu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noiz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etorriko</a:t>
            </a:r>
            <a:r>
              <a:rPr lang="es-ES" sz="1400" dirty="0">
                <a:latin typeface="Cambria" panose="02040503050406030204" pitchFamily="18" charset="0"/>
              </a:rPr>
              <a:t> da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nere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bihotza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zain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dago</a:t>
            </a:r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Maitetxu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noiz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etorriko</a:t>
            </a:r>
            <a:r>
              <a:rPr lang="es-ES" sz="1400" dirty="0">
                <a:latin typeface="Cambria" panose="02040503050406030204" pitchFamily="18" charset="0"/>
              </a:rPr>
              <a:t> da</a:t>
            </a:r>
          </a:p>
          <a:p>
            <a:r>
              <a:rPr lang="es-ES" sz="1400" dirty="0" err="1" smtClean="0">
                <a:latin typeface="Cambria" panose="02040503050406030204" pitchFamily="18" charset="0"/>
              </a:rPr>
              <a:t>biok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elkar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bizitzeko</a:t>
            </a:r>
            <a:r>
              <a:rPr lang="es-ES" sz="1400" dirty="0">
                <a:latin typeface="Cambria" panose="02040503050406030204" pitchFamily="18" charset="0"/>
              </a:rPr>
              <a:t>.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b="1" dirty="0">
                <a:latin typeface="Cambria" panose="02040503050406030204" pitchFamily="18" charset="0"/>
              </a:rPr>
              <a:t>Maite, Maite</a:t>
            </a:r>
          </a:p>
          <a:p>
            <a:r>
              <a:rPr lang="es-ES" sz="1400" b="1" dirty="0">
                <a:latin typeface="Cambria" panose="02040503050406030204" pitchFamily="18" charset="0"/>
              </a:rPr>
              <a:t>Ez ni </a:t>
            </a:r>
            <a:r>
              <a:rPr lang="es-ES" sz="1400" b="1" dirty="0" err="1">
                <a:latin typeface="Cambria" panose="02040503050406030204" pitchFamily="18" charset="0"/>
              </a:rPr>
              <a:t>utzi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hemen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kaiean</a:t>
            </a:r>
            <a:endParaRPr lang="es-ES" sz="1400" b="1" dirty="0">
              <a:latin typeface="Cambria" panose="02040503050406030204" pitchFamily="18" charset="0"/>
            </a:endParaRPr>
          </a:p>
          <a:p>
            <a:r>
              <a:rPr lang="es-ES" sz="1400" b="1" dirty="0">
                <a:latin typeface="Cambria" panose="02040503050406030204" pitchFamily="18" charset="0"/>
              </a:rPr>
              <a:t>Maite, Maite, </a:t>
            </a:r>
            <a:endParaRPr lang="es-ES" sz="1400" b="1" dirty="0" smtClean="0">
              <a:latin typeface="Cambria" panose="02040503050406030204" pitchFamily="18" charset="0"/>
            </a:endParaRPr>
          </a:p>
          <a:p>
            <a:r>
              <a:rPr lang="es-ES" sz="1400" b="1" dirty="0" err="1" smtClean="0">
                <a:latin typeface="Cambria" panose="02040503050406030204" pitchFamily="18" charset="0"/>
              </a:rPr>
              <a:t>zu</a:t>
            </a:r>
            <a:r>
              <a:rPr lang="es-ES" sz="1400" b="1" dirty="0" smtClean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nere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bihotzean</a:t>
            </a:r>
            <a:r>
              <a:rPr lang="es-ES" sz="1400" b="1" dirty="0" smtClean="0">
                <a:latin typeface="Cambria" panose="02040503050406030204" pitchFamily="18" charset="0"/>
              </a:rPr>
              <a:t>. (BI) </a:t>
            </a:r>
            <a:endParaRPr lang="es-ES" sz="1400" b="1" dirty="0">
              <a:latin typeface="Cambria" panose="020405030504060302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008307" y="217388"/>
            <a:ext cx="2811001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i="1" dirty="0" smtClean="0">
                <a:latin typeface="Cambria" panose="02040503050406030204" pitchFamily="18" charset="0"/>
              </a:rPr>
              <a:t>12. </a:t>
            </a:r>
            <a:r>
              <a:rPr lang="es-ES" sz="1600" b="1" i="1" dirty="0" smtClean="0">
                <a:latin typeface="Cambria" panose="02040503050406030204" pitchFamily="18" charset="0"/>
              </a:rPr>
              <a:t>KALERA </a:t>
            </a:r>
            <a:r>
              <a:rPr lang="es-ES" sz="1600" b="1" i="1" dirty="0" err="1" smtClean="0">
                <a:latin typeface="Cambria" panose="02040503050406030204" pitchFamily="18" charset="0"/>
              </a:rPr>
              <a:t>KALERA</a:t>
            </a:r>
            <a:endParaRPr lang="es-ES" sz="1600" b="1" i="1" dirty="0" smtClean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Altxa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begiak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zabaldu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orok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deiadarra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lagunari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berriro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izanen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gaituk</a:t>
            </a:r>
            <a:r>
              <a:rPr lang="es-ES" sz="1400" dirty="0">
                <a:latin typeface="Cambria" panose="02040503050406030204" pitchFamily="18" charset="0"/>
              </a:rPr>
              <a:t> libre 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indar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emanaz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iraultzari</a:t>
            </a:r>
            <a:r>
              <a:rPr lang="es-ES" sz="1400" dirty="0">
                <a:latin typeface="Cambria" panose="02040503050406030204" pitchFamily="18" charset="0"/>
              </a:rPr>
              <a:t>. 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>
                <a:latin typeface="Cambria" panose="02040503050406030204" pitchFamily="18" charset="0"/>
              </a:rPr>
              <a:t>Kalera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kalera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borrokalari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kalera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kalera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kalera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borrokalari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kalera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</a:p>
          <a:p>
            <a:r>
              <a:rPr lang="es-ES" sz="1400" b="1" dirty="0" err="1">
                <a:latin typeface="Cambria" panose="02040503050406030204" pitchFamily="18" charset="0"/>
              </a:rPr>
              <a:t>hire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indarraren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beharra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diagu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b="1" dirty="0" err="1">
                <a:latin typeface="Cambria" panose="02040503050406030204" pitchFamily="18" charset="0"/>
              </a:rPr>
              <a:t>gure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indarrarekin</a:t>
            </a:r>
            <a:r>
              <a:rPr lang="es-ES" sz="1400" b="1" dirty="0">
                <a:latin typeface="Cambria" panose="02040503050406030204" pitchFamily="18" charset="0"/>
              </a:rPr>
              <a:t> batera </a:t>
            </a:r>
            <a:r>
              <a:rPr lang="es-ES" sz="1400" b="1" dirty="0" smtClean="0">
                <a:latin typeface="Cambria" panose="02040503050406030204" pitchFamily="18" charset="0"/>
              </a:rPr>
              <a:t>(BI)</a:t>
            </a:r>
            <a:endParaRPr lang="es-ES" sz="1400" b="1" dirty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>
                <a:latin typeface="Cambria" panose="02040503050406030204" pitchFamily="18" charset="0"/>
              </a:rPr>
              <a:t>Zai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dago</a:t>
            </a:r>
            <a:r>
              <a:rPr lang="es-ES" sz="1400" dirty="0">
                <a:latin typeface="Cambria" panose="02040503050406030204" pitchFamily="18" charset="0"/>
              </a:rPr>
              <a:t> ama, </a:t>
            </a:r>
            <a:r>
              <a:rPr lang="es-ES" sz="1400" dirty="0" err="1">
                <a:latin typeface="Cambria" panose="02040503050406030204" pitchFamily="18" charset="0"/>
              </a:rPr>
              <a:t>zai</a:t>
            </a:r>
            <a:r>
              <a:rPr lang="es-ES" sz="1400" dirty="0">
                <a:latin typeface="Cambria" panose="02040503050406030204" pitchFamily="18" charset="0"/>
              </a:rPr>
              <a:t> aita 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zai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andre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ta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lagunak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hator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hator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Euskadira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hator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hator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etxera</a:t>
            </a:r>
            <a:r>
              <a:rPr lang="es-ES" sz="1400" dirty="0">
                <a:latin typeface="Cambria" panose="02040503050406030204" pitchFamily="18" charset="0"/>
              </a:rPr>
              <a:t>. </a:t>
            </a:r>
            <a:r>
              <a:rPr lang="es-ES" sz="1400" dirty="0" smtClean="0">
                <a:latin typeface="Cambria" panose="02040503050406030204" pitchFamily="18" charset="0"/>
              </a:rPr>
              <a:t>(BI)</a:t>
            </a:r>
            <a:endParaRPr lang="es-ES" sz="1400" dirty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 smtClean="0">
                <a:latin typeface="Cambria" panose="02040503050406030204" pitchFamily="18" charset="0"/>
              </a:rPr>
              <a:t>Bultza</a:t>
            </a:r>
            <a:r>
              <a:rPr lang="es-ES" sz="1400" dirty="0" smtClean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ta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bultza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euskal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langile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Euskal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Herri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sufritua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burni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kateak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geldi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labetan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danba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danba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lurrera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gartzelak</a:t>
            </a:r>
            <a:r>
              <a:rPr lang="es-ES" sz="1400" dirty="0">
                <a:latin typeface="Cambria" panose="02040503050406030204" pitchFamily="18" charset="0"/>
              </a:rPr>
              <a:t>. </a:t>
            </a: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>
                <a:latin typeface="Cambria" panose="02040503050406030204" pitchFamily="18" charset="0"/>
              </a:rPr>
              <a:t>Kalera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kalera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borrokalari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kalera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kalera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kalera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borrokalari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kalera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</a:p>
          <a:p>
            <a:r>
              <a:rPr lang="es-ES" sz="1400" b="1" dirty="0" err="1">
                <a:latin typeface="Cambria" panose="02040503050406030204" pitchFamily="18" charset="0"/>
              </a:rPr>
              <a:t>hire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indarraren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beharra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diagu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b="1" dirty="0" err="1">
                <a:latin typeface="Cambria" panose="02040503050406030204" pitchFamily="18" charset="0"/>
              </a:rPr>
              <a:t>gure</a:t>
            </a:r>
            <a:r>
              <a:rPr lang="es-ES" sz="1400" b="1" dirty="0">
                <a:latin typeface="Cambria" panose="02040503050406030204" pitchFamily="18" charset="0"/>
              </a:rPr>
              <a:t> </a:t>
            </a:r>
            <a:r>
              <a:rPr lang="es-ES" sz="1400" b="1" dirty="0" err="1">
                <a:latin typeface="Cambria" panose="02040503050406030204" pitchFamily="18" charset="0"/>
              </a:rPr>
              <a:t>indarrarekin</a:t>
            </a:r>
            <a:r>
              <a:rPr lang="es-ES" sz="1400" b="1" dirty="0">
                <a:latin typeface="Cambria" panose="02040503050406030204" pitchFamily="18" charset="0"/>
              </a:rPr>
              <a:t> batera </a:t>
            </a:r>
            <a:r>
              <a:rPr lang="es-ES" sz="1400" b="1" dirty="0" smtClean="0">
                <a:latin typeface="Cambria" panose="02040503050406030204" pitchFamily="18" charset="0"/>
              </a:rPr>
              <a:t>(BI)</a:t>
            </a:r>
            <a:endParaRPr lang="es-ES" sz="1400" b="1" dirty="0">
              <a:latin typeface="Cambria" panose="02040503050406030204" pitchFamily="18" charset="0"/>
            </a:endParaRPr>
          </a:p>
          <a:p>
            <a:endParaRPr lang="es-ES" sz="1400" dirty="0">
              <a:latin typeface="Cambria" panose="02040503050406030204" pitchFamily="18" charset="0"/>
            </a:endParaRPr>
          </a:p>
          <a:p>
            <a:r>
              <a:rPr lang="es-ES" sz="1400" dirty="0" err="1">
                <a:latin typeface="Cambria" panose="02040503050406030204" pitchFamily="18" charset="0"/>
              </a:rPr>
              <a:t>Zai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dago</a:t>
            </a:r>
            <a:r>
              <a:rPr lang="es-ES" sz="1400" dirty="0">
                <a:latin typeface="Cambria" panose="02040503050406030204" pitchFamily="18" charset="0"/>
              </a:rPr>
              <a:t> ama, </a:t>
            </a:r>
            <a:r>
              <a:rPr lang="es-ES" sz="1400" dirty="0" err="1">
                <a:latin typeface="Cambria" panose="02040503050406030204" pitchFamily="18" charset="0"/>
              </a:rPr>
              <a:t>zai</a:t>
            </a:r>
            <a:r>
              <a:rPr lang="es-ES" sz="1400" dirty="0">
                <a:latin typeface="Cambria" panose="02040503050406030204" pitchFamily="18" charset="0"/>
              </a:rPr>
              <a:t> aita 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zai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andre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ta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lagunak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hator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hator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Euskadira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</a:p>
          <a:p>
            <a:r>
              <a:rPr lang="es-ES" sz="1400" dirty="0" err="1">
                <a:latin typeface="Cambria" panose="02040503050406030204" pitchFamily="18" charset="0"/>
              </a:rPr>
              <a:t>hator</a:t>
            </a:r>
            <a:r>
              <a:rPr lang="es-ES" sz="1400" dirty="0">
                <a:latin typeface="Cambria" panose="02040503050406030204" pitchFamily="18" charset="0"/>
              </a:rPr>
              <a:t>, </a:t>
            </a:r>
            <a:r>
              <a:rPr lang="es-ES" sz="1400" dirty="0" err="1">
                <a:latin typeface="Cambria" panose="02040503050406030204" pitchFamily="18" charset="0"/>
              </a:rPr>
              <a:t>hator</a:t>
            </a:r>
            <a:r>
              <a:rPr lang="es-ES" sz="1400" dirty="0">
                <a:latin typeface="Cambria" panose="02040503050406030204" pitchFamily="18" charset="0"/>
              </a:rPr>
              <a:t> </a:t>
            </a:r>
            <a:r>
              <a:rPr lang="es-ES" sz="1400" dirty="0" err="1">
                <a:latin typeface="Cambria" panose="02040503050406030204" pitchFamily="18" charset="0"/>
              </a:rPr>
              <a:t>etxera</a:t>
            </a:r>
            <a:r>
              <a:rPr lang="es-ES" sz="1400" dirty="0">
                <a:latin typeface="Cambria" panose="02040503050406030204" pitchFamily="18" charset="0"/>
              </a:rPr>
              <a:t>. </a:t>
            </a:r>
            <a:r>
              <a:rPr lang="es-ES" sz="1400" dirty="0" smtClean="0">
                <a:latin typeface="Cambria" panose="02040503050406030204" pitchFamily="18" charset="0"/>
              </a:rPr>
              <a:t>(BI)</a:t>
            </a:r>
            <a:endParaRPr lang="es-ES" sz="1400" dirty="0">
              <a:latin typeface="Cambria" panose="020405030504060302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858" y="957034"/>
            <a:ext cx="775861" cy="348647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950" y="695680"/>
            <a:ext cx="775861" cy="348647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1402" y="695680"/>
            <a:ext cx="775861" cy="348647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876" y="5796855"/>
            <a:ext cx="1002848" cy="100284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132" y="6415069"/>
            <a:ext cx="769268" cy="769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0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526693" y="612279"/>
            <a:ext cx="3449638" cy="432123"/>
          </a:xfrm>
        </p:spPr>
        <p:txBody>
          <a:bodyPr/>
          <a:lstStyle/>
          <a:p>
            <a:r>
              <a:rPr lang="es-ES" sz="1600" b="1" i="1" dirty="0" smtClean="0"/>
              <a:t>18.TXORIA TXORI</a:t>
            </a:r>
            <a:endParaRPr lang="eu-ES" sz="16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26421" y="540271"/>
            <a:ext cx="3096344" cy="5922442"/>
          </a:xfrm>
        </p:spPr>
        <p:txBody>
          <a:bodyPr/>
          <a:lstStyle/>
          <a:p>
            <a:pPr marL="0" indent="0">
              <a:buNone/>
            </a:pPr>
            <a:r>
              <a:rPr lang="es-ES" sz="1600" b="1" i="1" dirty="0" smtClean="0"/>
              <a:t>19. IKUSI MENDIZALEAK                              </a:t>
            </a:r>
          </a:p>
          <a:p>
            <a:pPr marL="0" indent="0">
              <a:buNone/>
            </a:pPr>
            <a:r>
              <a:rPr lang="eu-ES" sz="1600" dirty="0"/>
              <a:t> </a:t>
            </a:r>
          </a:p>
          <a:p>
            <a:pPr marL="0" indent="0">
              <a:buNone/>
            </a:pPr>
            <a:r>
              <a:rPr lang="eu-ES" sz="1600" dirty="0"/>
              <a:t>Ikusi mendizaleak</a:t>
            </a:r>
          </a:p>
          <a:p>
            <a:pPr marL="0" indent="0">
              <a:buNone/>
            </a:pPr>
            <a:r>
              <a:rPr lang="eu-ES" sz="1600" dirty="0"/>
              <a:t>baso eta zelaiak,</a:t>
            </a:r>
          </a:p>
          <a:p>
            <a:pPr marL="0" indent="0">
              <a:buNone/>
            </a:pPr>
            <a:r>
              <a:rPr lang="eu-ES" sz="1600" dirty="0"/>
              <a:t>mendi tontor gainera</a:t>
            </a:r>
          </a:p>
          <a:p>
            <a:pPr marL="0" indent="0">
              <a:buNone/>
            </a:pPr>
            <a:r>
              <a:rPr lang="eu-ES" sz="1600" dirty="0" err="1"/>
              <a:t>igon</a:t>
            </a:r>
            <a:r>
              <a:rPr lang="eu-ES" sz="1600" dirty="0"/>
              <a:t> behar </a:t>
            </a:r>
            <a:r>
              <a:rPr lang="eu-ES" sz="1600" dirty="0" err="1"/>
              <a:t>dogu</a:t>
            </a:r>
            <a:r>
              <a:rPr lang="eu-ES" sz="1600" dirty="0"/>
              <a:t>.</a:t>
            </a:r>
          </a:p>
          <a:p>
            <a:pPr marL="0" indent="0">
              <a:buNone/>
            </a:pPr>
            <a:r>
              <a:rPr lang="eu-ES" sz="1600" dirty="0"/>
              <a:t>Ez nekeak, ezta bide txarrak</a:t>
            </a:r>
          </a:p>
          <a:p>
            <a:pPr marL="0" indent="0">
              <a:buNone/>
            </a:pPr>
            <a:r>
              <a:rPr lang="eu-ES" sz="1600" dirty="0" smtClean="0"/>
              <a:t>gora, </a:t>
            </a:r>
            <a:r>
              <a:rPr lang="eu-ES" sz="1600" dirty="0" err="1" smtClean="0"/>
              <a:t>gora</a:t>
            </a:r>
            <a:r>
              <a:rPr lang="eu-ES" sz="1600" dirty="0" smtClean="0"/>
              <a:t> </a:t>
            </a:r>
            <a:r>
              <a:rPr lang="eu-ES" sz="1600" dirty="0" err="1" smtClean="0"/>
              <a:t>Euskalerria</a:t>
            </a:r>
            <a:r>
              <a:rPr lang="eu-ES" sz="1600" dirty="0" smtClean="0"/>
              <a:t>.</a:t>
            </a:r>
          </a:p>
          <a:p>
            <a:pPr marL="0" indent="0">
              <a:buNone/>
            </a:pPr>
            <a:r>
              <a:rPr lang="eu-ES" sz="1600" dirty="0" smtClean="0"/>
              <a:t>Gu </a:t>
            </a:r>
            <a:r>
              <a:rPr lang="eu-ES" sz="1600" dirty="0"/>
              <a:t>euskaldunak gara</a:t>
            </a:r>
          </a:p>
          <a:p>
            <a:pPr marL="0" indent="0">
              <a:buNone/>
            </a:pPr>
            <a:r>
              <a:rPr lang="eu-ES" sz="1600" dirty="0" err="1"/>
              <a:t>Euskalerrikoak</a:t>
            </a:r>
            <a:r>
              <a:rPr lang="eu-ES" sz="1600" dirty="0"/>
              <a:t>.</a:t>
            </a:r>
          </a:p>
          <a:p>
            <a:pPr marL="0" indent="0">
              <a:buNone/>
            </a:pPr>
            <a:r>
              <a:rPr lang="eu-ES" sz="1600" dirty="0"/>
              <a:t> </a:t>
            </a:r>
          </a:p>
          <a:p>
            <a:pPr marL="0" indent="0">
              <a:buNone/>
            </a:pPr>
            <a:r>
              <a:rPr lang="eu-ES" sz="1600" dirty="0"/>
              <a:t>Hemen mendi tontorrean</a:t>
            </a:r>
          </a:p>
          <a:p>
            <a:pPr marL="0" indent="0">
              <a:buNone/>
            </a:pPr>
            <a:r>
              <a:rPr lang="eu-ES" sz="1600" dirty="0"/>
              <a:t>euskal lurren artean</a:t>
            </a:r>
          </a:p>
          <a:p>
            <a:pPr marL="0" indent="0">
              <a:buNone/>
            </a:pPr>
            <a:r>
              <a:rPr lang="eu-ES" sz="1600" dirty="0"/>
              <a:t>begiak zabaldurik</a:t>
            </a:r>
          </a:p>
          <a:p>
            <a:pPr marL="0" indent="0">
              <a:buNone/>
            </a:pPr>
            <a:r>
              <a:rPr lang="eu-ES" sz="1600" dirty="0"/>
              <a:t>bihotza erreta.</a:t>
            </a:r>
          </a:p>
          <a:p>
            <a:pPr marL="0" indent="0">
              <a:buNone/>
            </a:pPr>
            <a:r>
              <a:rPr lang="eu-ES" sz="1600" dirty="0"/>
              <a:t>Hain ederra, hain polita da </a:t>
            </a:r>
            <a:r>
              <a:rPr lang="eu-ES" sz="1600" dirty="0" err="1"/>
              <a:t>ta</a:t>
            </a:r>
            <a:r>
              <a:rPr lang="eu-ES" sz="1600" dirty="0"/>
              <a:t>,</a:t>
            </a:r>
          </a:p>
          <a:p>
            <a:pPr marL="0" indent="0">
              <a:buNone/>
            </a:pPr>
            <a:r>
              <a:rPr lang="eu-ES" sz="1600" dirty="0"/>
              <a:t>gora, </a:t>
            </a:r>
            <a:r>
              <a:rPr lang="eu-ES" sz="1600" dirty="0" err="1"/>
              <a:t>gora</a:t>
            </a:r>
            <a:r>
              <a:rPr lang="eu-ES" sz="1600" dirty="0"/>
              <a:t> </a:t>
            </a:r>
            <a:r>
              <a:rPr lang="eu-ES" sz="1600" dirty="0" err="1"/>
              <a:t>Euskalerria</a:t>
            </a:r>
            <a:r>
              <a:rPr lang="eu-ES" sz="1600" dirty="0"/>
              <a:t>.</a:t>
            </a:r>
          </a:p>
          <a:p>
            <a:pPr marL="0" indent="0">
              <a:buNone/>
            </a:pPr>
            <a:r>
              <a:rPr lang="eu-ES" sz="1600" dirty="0"/>
              <a:t>Gu euskaldunak gara</a:t>
            </a:r>
          </a:p>
          <a:p>
            <a:pPr marL="0" indent="0">
              <a:buNone/>
            </a:pPr>
            <a:r>
              <a:rPr lang="eu-ES" sz="1600" dirty="0" err="1"/>
              <a:t>Euskalerrikoak</a:t>
            </a:r>
            <a:r>
              <a:rPr lang="eu-ES" sz="1600" dirty="0"/>
              <a:t>.</a:t>
            </a:r>
          </a:p>
          <a:p>
            <a:pPr marL="0" indent="0">
              <a:buNone/>
            </a:pPr>
            <a:endParaRPr lang="eu-ES" sz="1600" b="1" i="1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6140" y="1044327"/>
            <a:ext cx="3449638" cy="4418136"/>
          </a:xfrm>
        </p:spPr>
        <p:txBody>
          <a:bodyPr/>
          <a:lstStyle/>
          <a:p>
            <a:r>
              <a:rPr lang="eu-ES" sz="1200" dirty="0"/>
              <a:t>Hegoak ebaki </a:t>
            </a:r>
            <a:r>
              <a:rPr lang="eu-ES" sz="1200" dirty="0" smtClean="0"/>
              <a:t>banizkio</a:t>
            </a:r>
          </a:p>
          <a:p>
            <a:r>
              <a:rPr lang="eu-ES" sz="1200" dirty="0" smtClean="0"/>
              <a:t>Nerea </a:t>
            </a:r>
            <a:r>
              <a:rPr lang="eu-ES" sz="1200" dirty="0"/>
              <a:t>izango </a:t>
            </a:r>
            <a:r>
              <a:rPr lang="eu-ES" sz="1200" dirty="0" smtClean="0"/>
              <a:t>zen</a:t>
            </a:r>
          </a:p>
          <a:p>
            <a:r>
              <a:rPr lang="eu-ES" sz="1200" dirty="0" smtClean="0"/>
              <a:t>Ez </a:t>
            </a:r>
            <a:r>
              <a:rPr lang="eu-ES" sz="1200" dirty="0"/>
              <a:t>zuen </a:t>
            </a:r>
            <a:r>
              <a:rPr lang="eu-ES" sz="1200" dirty="0" err="1" smtClean="0"/>
              <a:t>aldegingo</a:t>
            </a:r>
            <a:r>
              <a:rPr lang="eu-ES" sz="1200" dirty="0" smtClean="0"/>
              <a:t> (BI)</a:t>
            </a:r>
            <a:endParaRPr lang="eu-ES" sz="1200" dirty="0"/>
          </a:p>
          <a:p>
            <a:r>
              <a:rPr lang="eu-ES" sz="1200" dirty="0" err="1" smtClean="0"/>
              <a:t>Bainan</a:t>
            </a:r>
            <a:r>
              <a:rPr lang="eu-ES" sz="1200" dirty="0"/>
              <a:t>, </a:t>
            </a:r>
            <a:r>
              <a:rPr lang="eu-ES" sz="1200" dirty="0" smtClean="0"/>
              <a:t>honela</a:t>
            </a:r>
          </a:p>
          <a:p>
            <a:r>
              <a:rPr lang="eu-ES" sz="1200" dirty="0" smtClean="0"/>
              <a:t>Ez </a:t>
            </a:r>
            <a:r>
              <a:rPr lang="eu-ES" sz="1200" dirty="0"/>
              <a:t>zen gehiago txoria </a:t>
            </a:r>
            <a:r>
              <a:rPr lang="eu-ES" sz="1200" dirty="0" smtClean="0"/>
              <a:t>izango (BI)</a:t>
            </a:r>
          </a:p>
          <a:p>
            <a:r>
              <a:rPr lang="eu-ES" sz="1200" dirty="0" smtClean="0"/>
              <a:t>Eta nik</a:t>
            </a:r>
          </a:p>
          <a:p>
            <a:r>
              <a:rPr lang="eu-ES" sz="1200" dirty="0" smtClean="0"/>
              <a:t>Txoria </a:t>
            </a:r>
            <a:r>
              <a:rPr lang="eu-ES" sz="1200" dirty="0"/>
              <a:t>nuen </a:t>
            </a:r>
            <a:r>
              <a:rPr lang="eu-ES" sz="1200" dirty="0" smtClean="0"/>
              <a:t>maite (BI)</a:t>
            </a:r>
          </a:p>
          <a:p>
            <a:r>
              <a:rPr lang="eu-ES" sz="1200" dirty="0" smtClean="0"/>
              <a:t>Hegoak </a:t>
            </a:r>
            <a:r>
              <a:rPr lang="eu-ES" sz="1200" dirty="0"/>
              <a:t>ebaki </a:t>
            </a:r>
            <a:r>
              <a:rPr lang="eu-ES" sz="1200" dirty="0" smtClean="0"/>
              <a:t>banizkio</a:t>
            </a:r>
          </a:p>
          <a:p>
            <a:r>
              <a:rPr lang="eu-ES" sz="1200" dirty="0" smtClean="0"/>
              <a:t>Nerea </a:t>
            </a:r>
            <a:r>
              <a:rPr lang="eu-ES" sz="1200" dirty="0"/>
              <a:t>izango </a:t>
            </a:r>
            <a:r>
              <a:rPr lang="eu-ES" sz="1200" dirty="0" smtClean="0"/>
              <a:t>zen</a:t>
            </a:r>
            <a:endParaRPr lang="eu-ES" sz="1200" dirty="0"/>
          </a:p>
          <a:p>
            <a:r>
              <a:rPr lang="eu-ES" sz="1200" dirty="0" smtClean="0"/>
              <a:t>Ez </a:t>
            </a:r>
            <a:r>
              <a:rPr lang="eu-ES" sz="1200" dirty="0"/>
              <a:t>zuen </a:t>
            </a:r>
            <a:r>
              <a:rPr lang="eu-ES" sz="1200" dirty="0" err="1" smtClean="0"/>
              <a:t>aldegingo</a:t>
            </a:r>
            <a:r>
              <a:rPr lang="eu-ES" sz="1200" dirty="0" smtClean="0"/>
              <a:t> (BI)</a:t>
            </a:r>
          </a:p>
          <a:p>
            <a:r>
              <a:rPr lang="eu-ES" sz="1200" dirty="0" err="1" smtClean="0"/>
              <a:t>Bainan</a:t>
            </a:r>
            <a:r>
              <a:rPr lang="eu-ES" sz="1200" dirty="0"/>
              <a:t>, </a:t>
            </a:r>
            <a:r>
              <a:rPr lang="eu-ES" sz="1200" dirty="0" smtClean="0"/>
              <a:t>honela</a:t>
            </a:r>
          </a:p>
          <a:p>
            <a:r>
              <a:rPr lang="eu-ES" sz="1200" dirty="0" smtClean="0"/>
              <a:t>Ez </a:t>
            </a:r>
            <a:r>
              <a:rPr lang="eu-ES" sz="1200" dirty="0"/>
              <a:t>zen gehiago txoria </a:t>
            </a:r>
            <a:r>
              <a:rPr lang="eu-ES" sz="1200" dirty="0" smtClean="0"/>
              <a:t>izango(BI)</a:t>
            </a:r>
          </a:p>
          <a:p>
            <a:r>
              <a:rPr lang="eu-ES" sz="1200" dirty="0" smtClean="0"/>
              <a:t>Eta nik</a:t>
            </a:r>
          </a:p>
          <a:p>
            <a:r>
              <a:rPr lang="eu-ES" sz="1200" dirty="0" smtClean="0"/>
              <a:t>Txoria </a:t>
            </a:r>
            <a:r>
              <a:rPr lang="eu-ES" sz="1200" dirty="0"/>
              <a:t>nuen </a:t>
            </a:r>
            <a:r>
              <a:rPr lang="eu-ES" sz="1200" dirty="0" smtClean="0"/>
              <a:t>maite (BI)</a:t>
            </a:r>
          </a:p>
        </p:txBody>
      </p:sp>
      <p:pic>
        <p:nvPicPr>
          <p:cNvPr id="5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196" y="5292799"/>
            <a:ext cx="775861" cy="348647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24" y="6156895"/>
            <a:ext cx="3581400" cy="1276350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6401636" y="612279"/>
            <a:ext cx="340956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s-ES" sz="1200" b="1" i="1" dirty="0" smtClean="0"/>
              <a:t>16</a:t>
            </a:r>
            <a:r>
              <a:rPr lang="es-ES" sz="1200" b="1" i="1" dirty="0" smtClean="0"/>
              <a:t>. </a:t>
            </a:r>
            <a:r>
              <a:rPr lang="es-ES" sz="1200" b="1" i="1" dirty="0" smtClean="0"/>
              <a:t>GORA TA GORA BETI</a:t>
            </a:r>
          </a:p>
          <a:p>
            <a:pPr marL="0" indent="0">
              <a:buNone/>
            </a:pPr>
            <a:endParaRPr lang="es-ES" sz="1200" b="1" i="1" dirty="0"/>
          </a:p>
          <a:p>
            <a:pPr marL="0" indent="0">
              <a:buNone/>
            </a:pPr>
            <a:r>
              <a:rPr lang="eu-ES" sz="1200" b="1" dirty="0"/>
              <a:t>Gora </a:t>
            </a:r>
            <a:r>
              <a:rPr lang="eu-ES" sz="1200" b="1" dirty="0" err="1"/>
              <a:t>ta</a:t>
            </a:r>
            <a:r>
              <a:rPr lang="eu-ES" sz="1200" b="1" dirty="0"/>
              <a:t> gora beti</a:t>
            </a:r>
            <a:r>
              <a:rPr lang="eu-ES" sz="1200" b="1" dirty="0" smtClean="0"/>
              <a:t>,</a:t>
            </a:r>
          </a:p>
          <a:p>
            <a:pPr marL="0" indent="0">
              <a:buNone/>
            </a:pPr>
            <a:r>
              <a:rPr lang="eu-ES" sz="1200" b="1" dirty="0" err="1" smtClean="0"/>
              <a:t>haik</a:t>
            </a:r>
            <a:r>
              <a:rPr lang="eu-ES" sz="1200" b="1" dirty="0" smtClean="0"/>
              <a:t> </a:t>
            </a:r>
            <a:r>
              <a:rPr lang="eu-ES" sz="1200" b="1" dirty="0"/>
              <a:t>gora Lapurdi</a:t>
            </a:r>
            <a:r>
              <a:rPr lang="eu-ES" sz="1200" b="1" dirty="0" smtClean="0"/>
              <a:t>!</a:t>
            </a:r>
          </a:p>
          <a:p>
            <a:pPr marL="0" indent="0">
              <a:buNone/>
            </a:pPr>
            <a:r>
              <a:rPr lang="eu-ES" sz="1200" b="1" dirty="0" err="1" smtClean="0"/>
              <a:t>Euskerak</a:t>
            </a:r>
            <a:r>
              <a:rPr lang="eu-ES" sz="1200" b="1" dirty="0" smtClean="0"/>
              <a:t> </a:t>
            </a:r>
            <a:r>
              <a:rPr lang="eu-ES" sz="1200" b="1" dirty="0"/>
              <a:t>bizi </a:t>
            </a:r>
            <a:r>
              <a:rPr lang="eu-ES" sz="1200" b="1" dirty="0" smtClean="0"/>
              <a:t>gaitu</a:t>
            </a:r>
          </a:p>
          <a:p>
            <a:pPr marL="0" indent="0">
              <a:buNone/>
            </a:pPr>
            <a:r>
              <a:rPr lang="eu-ES" sz="1200" b="1" dirty="0" smtClean="0"/>
              <a:t>eta </a:t>
            </a:r>
            <a:r>
              <a:rPr lang="eu-ES" sz="1200" b="1" dirty="0"/>
              <a:t>bizi bedi</a:t>
            </a:r>
            <a:r>
              <a:rPr lang="eu-ES" sz="1200" b="1" dirty="0" smtClean="0"/>
              <a:t>.(BI)</a:t>
            </a:r>
          </a:p>
          <a:p>
            <a:pPr marL="0" indent="0">
              <a:buNone/>
            </a:pPr>
            <a:endParaRPr lang="eu-ES" sz="1200" dirty="0"/>
          </a:p>
          <a:p>
            <a:pPr marL="0" indent="0">
              <a:buNone/>
            </a:pPr>
            <a:r>
              <a:rPr lang="eu-ES" sz="1200" dirty="0" err="1" smtClean="0"/>
              <a:t>Gorantza</a:t>
            </a:r>
            <a:r>
              <a:rPr lang="eu-ES" sz="1200" dirty="0" smtClean="0"/>
              <a:t> </a:t>
            </a:r>
            <a:r>
              <a:rPr lang="eu-ES" sz="1200" dirty="0"/>
              <a:t>doa agudo </a:t>
            </a:r>
            <a:r>
              <a:rPr lang="eu-ES" sz="1200" dirty="0" smtClean="0"/>
              <a:t>kapital</a:t>
            </a:r>
          </a:p>
          <a:p>
            <a:pPr marL="0" indent="0">
              <a:buNone/>
            </a:pPr>
            <a:r>
              <a:rPr lang="eu-ES" sz="1200" dirty="0" err="1" smtClean="0"/>
              <a:t>aeta</a:t>
            </a:r>
            <a:r>
              <a:rPr lang="eu-ES" sz="1200" dirty="0" smtClean="0"/>
              <a:t> </a:t>
            </a:r>
            <a:r>
              <a:rPr lang="eu-ES" sz="1200" dirty="0"/>
              <a:t>Lapurdi beti dago </a:t>
            </a:r>
            <a:r>
              <a:rPr lang="eu-ES" sz="1200" dirty="0" smtClean="0"/>
              <a:t>apala,</a:t>
            </a:r>
          </a:p>
          <a:p>
            <a:pPr marL="0" indent="0">
              <a:buNone/>
            </a:pPr>
            <a:r>
              <a:rPr lang="eu-ES" sz="1200" dirty="0" smtClean="0"/>
              <a:t>aldrebesturik </a:t>
            </a:r>
            <a:r>
              <a:rPr lang="eu-ES" sz="1200" dirty="0"/>
              <a:t>dago mundu zitala</a:t>
            </a:r>
            <a:r>
              <a:rPr lang="eu-ES" sz="1200" dirty="0" smtClean="0"/>
              <a:t>,</a:t>
            </a:r>
          </a:p>
          <a:p>
            <a:pPr marL="0" indent="0">
              <a:buNone/>
            </a:pPr>
            <a:r>
              <a:rPr lang="eu-ES" sz="1200" dirty="0" smtClean="0"/>
              <a:t>konformatzen </a:t>
            </a:r>
            <a:r>
              <a:rPr lang="eu-ES" sz="1200" dirty="0"/>
              <a:t>ez </a:t>
            </a:r>
            <a:r>
              <a:rPr lang="eu-ES" sz="1200" dirty="0" smtClean="0"/>
              <a:t>bagara</a:t>
            </a:r>
          </a:p>
          <a:p>
            <a:pPr marL="0" indent="0">
              <a:buNone/>
            </a:pPr>
            <a:r>
              <a:rPr lang="eu-ES" sz="1200" dirty="0" smtClean="0"/>
              <a:t>ze </a:t>
            </a:r>
            <a:r>
              <a:rPr lang="eu-ES" sz="1200" dirty="0" err="1"/>
              <a:t>pekatu</a:t>
            </a:r>
            <a:r>
              <a:rPr lang="eu-ES" sz="1200" dirty="0"/>
              <a:t> mortala</a:t>
            </a:r>
            <a:r>
              <a:rPr lang="eu-ES" sz="1200" dirty="0" smtClean="0"/>
              <a:t>!</a:t>
            </a:r>
          </a:p>
          <a:p>
            <a:pPr marL="0" indent="0">
              <a:buNone/>
            </a:pPr>
            <a:endParaRPr lang="es-ES" sz="1200" dirty="0"/>
          </a:p>
          <a:p>
            <a:r>
              <a:rPr lang="eu-ES" sz="1200" b="1" dirty="0"/>
              <a:t>Gora </a:t>
            </a:r>
            <a:r>
              <a:rPr lang="eu-ES" sz="1200" b="1" dirty="0" err="1"/>
              <a:t>ta</a:t>
            </a:r>
            <a:r>
              <a:rPr lang="eu-ES" sz="1200" b="1" dirty="0"/>
              <a:t> gora </a:t>
            </a:r>
            <a:r>
              <a:rPr lang="eu-ES" sz="1200" b="1" dirty="0" err="1" smtClean="0"/>
              <a:t>beti…(BI)</a:t>
            </a:r>
            <a:endParaRPr lang="eu-ES" sz="1200" b="1" dirty="0"/>
          </a:p>
          <a:p>
            <a:pPr marL="0" indent="0">
              <a:buNone/>
            </a:pPr>
            <a:endParaRPr lang="eu-ES" sz="1200" b="1" dirty="0"/>
          </a:p>
          <a:p>
            <a:pPr marL="0" indent="0">
              <a:buNone/>
            </a:pPr>
            <a:r>
              <a:rPr lang="eu-ES" sz="1200" dirty="0" smtClean="0"/>
              <a:t>Gurea </a:t>
            </a:r>
            <a:r>
              <a:rPr lang="eu-ES" sz="1200" dirty="0"/>
              <a:t>ez da bizi-modu </a:t>
            </a:r>
            <a:r>
              <a:rPr lang="eu-ES" sz="1200" dirty="0" smtClean="0"/>
              <a:t>normala</a:t>
            </a:r>
          </a:p>
          <a:p>
            <a:pPr marL="0" indent="0">
              <a:buNone/>
            </a:pPr>
            <a:r>
              <a:rPr lang="eu-ES" sz="1200" dirty="0" smtClean="0"/>
              <a:t>lurra </a:t>
            </a:r>
            <a:r>
              <a:rPr lang="eu-ES" sz="1200" dirty="0"/>
              <a:t>lantzeko </a:t>
            </a:r>
            <a:r>
              <a:rPr lang="eu-ES" sz="1200" dirty="0" err="1"/>
              <a:t>haitzurra</a:t>
            </a:r>
            <a:r>
              <a:rPr lang="eu-ES" sz="1200" dirty="0"/>
              <a:t> eta pala</a:t>
            </a:r>
            <a:r>
              <a:rPr lang="eu-ES" sz="1200" dirty="0" smtClean="0"/>
              <a:t>,</a:t>
            </a:r>
          </a:p>
          <a:p>
            <a:pPr marL="0" indent="0">
              <a:buNone/>
            </a:pPr>
            <a:r>
              <a:rPr lang="eu-ES" sz="1200" dirty="0" smtClean="0"/>
              <a:t>lanaren </a:t>
            </a:r>
            <a:r>
              <a:rPr lang="eu-ES" sz="1200" dirty="0"/>
              <a:t>truke kobratzen erreala</a:t>
            </a:r>
            <a:r>
              <a:rPr lang="eu-ES" sz="1200" dirty="0" smtClean="0"/>
              <a:t>.</a:t>
            </a:r>
          </a:p>
          <a:p>
            <a:pPr marL="0" indent="0">
              <a:buNone/>
            </a:pPr>
            <a:r>
              <a:rPr lang="eu-ES" sz="1200" dirty="0" smtClean="0"/>
              <a:t>Benetan </a:t>
            </a:r>
            <a:r>
              <a:rPr lang="eu-ES" sz="1200" dirty="0"/>
              <a:t>da </a:t>
            </a:r>
            <a:r>
              <a:rPr lang="eu-ES" sz="1200" dirty="0" smtClean="0"/>
              <a:t>miserable </a:t>
            </a:r>
          </a:p>
          <a:p>
            <a:pPr marL="0" indent="0">
              <a:buNone/>
            </a:pPr>
            <a:r>
              <a:rPr lang="eu-ES" sz="1200" dirty="0" smtClean="0"/>
              <a:t>euskaldunon </a:t>
            </a:r>
            <a:r>
              <a:rPr lang="eu-ES" sz="1200" dirty="0"/>
              <a:t>jornala</a:t>
            </a:r>
            <a:r>
              <a:rPr lang="eu-ES" sz="1200" dirty="0" smtClean="0"/>
              <a:t>.</a:t>
            </a:r>
          </a:p>
          <a:p>
            <a:pPr marL="0" indent="0">
              <a:buNone/>
            </a:pPr>
            <a:endParaRPr lang="es-ES" sz="1200" dirty="0"/>
          </a:p>
          <a:p>
            <a:r>
              <a:rPr lang="eu-ES" sz="1200" b="1" dirty="0"/>
              <a:t>Gora </a:t>
            </a:r>
            <a:r>
              <a:rPr lang="eu-ES" sz="1200" b="1" dirty="0" err="1"/>
              <a:t>ta</a:t>
            </a:r>
            <a:r>
              <a:rPr lang="eu-ES" sz="1200" b="1" dirty="0"/>
              <a:t> gora </a:t>
            </a:r>
            <a:r>
              <a:rPr lang="eu-ES" sz="1200" b="1" dirty="0" err="1"/>
              <a:t>beti…(BI)</a:t>
            </a:r>
            <a:endParaRPr lang="eu-ES" sz="1200" b="1" dirty="0"/>
          </a:p>
          <a:p>
            <a:pPr marL="0" indent="0">
              <a:buNone/>
            </a:pPr>
            <a:endParaRPr lang="eu-ES" sz="1200" dirty="0"/>
          </a:p>
          <a:p>
            <a:pPr marL="0" indent="0">
              <a:buNone/>
            </a:pPr>
            <a:r>
              <a:rPr lang="eu-ES" sz="1200" dirty="0" smtClean="0"/>
              <a:t>Jabeek </a:t>
            </a:r>
            <a:r>
              <a:rPr lang="eu-ES" sz="1200" dirty="0"/>
              <a:t>dute kontzientzi zabala</a:t>
            </a:r>
            <a:r>
              <a:rPr lang="eu-ES" sz="1200" dirty="0" smtClean="0"/>
              <a:t>,</a:t>
            </a:r>
          </a:p>
          <a:p>
            <a:pPr marL="0" indent="0">
              <a:buNone/>
            </a:pPr>
            <a:r>
              <a:rPr lang="eu-ES" sz="1200" dirty="0" smtClean="0"/>
              <a:t>kaskatu </a:t>
            </a:r>
            <a:r>
              <a:rPr lang="eu-ES" sz="1200" dirty="0"/>
              <a:t>dute gure lurren azala</a:t>
            </a:r>
            <a:r>
              <a:rPr lang="eu-ES" sz="1200" dirty="0" smtClean="0"/>
              <a:t>,</a:t>
            </a:r>
          </a:p>
          <a:p>
            <a:pPr marL="0" indent="0">
              <a:buNone/>
            </a:pPr>
            <a:r>
              <a:rPr lang="eu-ES" sz="1200" dirty="0" smtClean="0"/>
              <a:t>baina </a:t>
            </a:r>
            <a:r>
              <a:rPr lang="eu-ES" sz="1200" dirty="0"/>
              <a:t>Lapurdi ez da hain </a:t>
            </a:r>
            <a:r>
              <a:rPr lang="eu-ES" sz="1200" dirty="0" err="1"/>
              <a:t>zerbitzala</a:t>
            </a:r>
            <a:r>
              <a:rPr lang="eu-ES" sz="1200" dirty="0" smtClean="0"/>
              <a:t>;</a:t>
            </a:r>
          </a:p>
          <a:p>
            <a:pPr marL="0" indent="0">
              <a:buNone/>
            </a:pPr>
            <a:r>
              <a:rPr lang="eu-ES" sz="1200" dirty="0" err="1" smtClean="0"/>
              <a:t>burruka</a:t>
            </a:r>
            <a:r>
              <a:rPr lang="eu-ES" sz="1200" dirty="0" smtClean="0"/>
              <a:t> </a:t>
            </a:r>
            <a:r>
              <a:rPr lang="eu-ES" sz="1200" dirty="0"/>
              <a:t>garbian </a:t>
            </a:r>
            <a:r>
              <a:rPr lang="eu-ES" sz="1200" dirty="0" smtClean="0"/>
              <a:t>dago</a:t>
            </a:r>
          </a:p>
          <a:p>
            <a:pPr marL="0" indent="0">
              <a:buNone/>
            </a:pPr>
            <a:r>
              <a:rPr lang="eu-ES" sz="1200" dirty="0" smtClean="0"/>
              <a:t>hori </a:t>
            </a:r>
            <a:r>
              <a:rPr lang="eu-ES" sz="1200" dirty="0"/>
              <a:t>da printzipala</a:t>
            </a:r>
            <a:r>
              <a:rPr lang="eu-ES" sz="1200" dirty="0" smtClean="0"/>
              <a:t>.</a:t>
            </a:r>
          </a:p>
          <a:p>
            <a:pPr marL="0" indent="0">
              <a:buNone/>
            </a:pPr>
            <a:endParaRPr lang="es-ES" sz="1200" dirty="0"/>
          </a:p>
          <a:p>
            <a:r>
              <a:rPr lang="eu-ES" sz="1200" b="1" dirty="0"/>
              <a:t>Gora </a:t>
            </a:r>
            <a:r>
              <a:rPr lang="eu-ES" sz="1200" b="1" dirty="0" err="1"/>
              <a:t>ta</a:t>
            </a:r>
            <a:r>
              <a:rPr lang="eu-ES" sz="1200" b="1" dirty="0"/>
              <a:t> gora </a:t>
            </a:r>
            <a:r>
              <a:rPr lang="eu-ES" sz="1200" b="1" dirty="0" err="1"/>
              <a:t>beti…(BI</a:t>
            </a:r>
            <a:r>
              <a:rPr lang="eu-ES" sz="1200" b="1" dirty="0" err="1" smtClean="0"/>
              <a:t>)</a:t>
            </a:r>
            <a:endParaRPr lang="eu-ES" sz="1200" b="1" dirty="0" smtClean="0"/>
          </a:p>
          <a:p>
            <a:endParaRPr lang="es-ES" sz="1200" dirty="0"/>
          </a:p>
          <a:p>
            <a:endParaRPr lang="es-ES" sz="1200" dirty="0" smtClean="0"/>
          </a:p>
          <a:p>
            <a:endParaRPr lang="es-ES" sz="1200" dirty="0"/>
          </a:p>
          <a:p>
            <a:endParaRPr lang="es-ES" sz="1200" dirty="0" smtClean="0"/>
          </a:p>
          <a:p>
            <a:endParaRPr lang="es-ES" sz="1200" dirty="0"/>
          </a:p>
          <a:p>
            <a:endParaRPr lang="es-ES" sz="1200" dirty="0" smtClean="0"/>
          </a:p>
          <a:p>
            <a:endParaRPr lang="es-ES" sz="1200" dirty="0"/>
          </a:p>
          <a:p>
            <a:endParaRPr lang="es-ES" sz="1200" dirty="0" smtClean="0"/>
          </a:p>
          <a:p>
            <a:endParaRPr lang="es-ES" sz="1200" dirty="0"/>
          </a:p>
          <a:p>
            <a:endParaRPr lang="es-ES" sz="1200" dirty="0" smtClean="0"/>
          </a:p>
          <a:p>
            <a:endParaRPr lang="es-ES" sz="1200" dirty="0"/>
          </a:p>
          <a:p>
            <a:endParaRPr lang="eu-ES" sz="1200" dirty="0"/>
          </a:p>
          <a:p>
            <a:pPr marL="0" indent="0">
              <a:buNone/>
            </a:pPr>
            <a:endParaRPr lang="eu-ES" sz="1200" dirty="0" smtClean="0"/>
          </a:p>
          <a:p>
            <a:pPr marL="0" indent="0">
              <a:buNone/>
            </a:pPr>
            <a:endParaRPr lang="eu-ES" sz="1200" dirty="0"/>
          </a:p>
        </p:txBody>
      </p:sp>
    </p:spTree>
    <p:extLst>
      <p:ext uri="{BB962C8B-B14F-4D97-AF65-F5344CB8AC3E}">
        <p14:creationId xmlns:p14="http://schemas.microsoft.com/office/powerpoint/2010/main" val="366453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269924" y="252239"/>
            <a:ext cx="3449638" cy="432123"/>
          </a:xfrm>
        </p:spPr>
        <p:txBody>
          <a:bodyPr/>
          <a:lstStyle/>
          <a:p>
            <a:r>
              <a:rPr lang="es-ES" sz="1600" b="1" i="1" dirty="0" smtClean="0"/>
              <a:t>14</a:t>
            </a:r>
            <a:r>
              <a:rPr lang="es-ES" sz="1600" b="1" i="1" dirty="0" smtClean="0"/>
              <a:t>.URTXINTXA</a:t>
            </a:r>
            <a:endParaRPr lang="eu-ES" sz="1600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70437" y="324247"/>
            <a:ext cx="2304256" cy="6138466"/>
          </a:xfrm>
        </p:spPr>
        <p:txBody>
          <a:bodyPr/>
          <a:lstStyle/>
          <a:p>
            <a:pPr marL="0" indent="0">
              <a:buNone/>
            </a:pPr>
            <a:r>
              <a:rPr lang="es-ES" sz="1600" b="1" i="1" dirty="0" smtClean="0"/>
              <a:t>15</a:t>
            </a:r>
            <a:r>
              <a:rPr lang="es-ES" sz="1600" b="1" i="1" dirty="0" smtClean="0"/>
              <a:t>. </a:t>
            </a:r>
            <a:r>
              <a:rPr lang="es-ES" sz="1600" b="1" i="1" dirty="0" smtClean="0"/>
              <a:t>BARATZE BAT</a:t>
            </a:r>
          </a:p>
          <a:p>
            <a:pPr marL="0" indent="0">
              <a:buNone/>
            </a:pPr>
            <a:endParaRPr lang="es-ES" sz="1600" b="1" i="1" dirty="0" smtClean="0"/>
          </a:p>
          <a:p>
            <a:pPr marL="0" indent="0">
              <a:buNone/>
            </a:pPr>
            <a:r>
              <a:rPr lang="eu-ES" sz="1100" dirty="0"/>
              <a:t>Hau da </a:t>
            </a:r>
            <a:r>
              <a:rPr lang="eu-ES" sz="1100" dirty="0" err="1"/>
              <a:t>egün</a:t>
            </a:r>
            <a:r>
              <a:rPr lang="eu-ES" sz="1100" dirty="0"/>
              <a:t> ederra</a:t>
            </a:r>
            <a:br>
              <a:rPr lang="eu-ES" sz="1100" dirty="0"/>
            </a:br>
            <a:r>
              <a:rPr lang="eu-ES" sz="1100" dirty="0"/>
              <a:t>Mila txoriek kanta</a:t>
            </a:r>
            <a:br>
              <a:rPr lang="eu-ES" sz="1100" dirty="0"/>
            </a:br>
            <a:r>
              <a:rPr lang="eu-ES" sz="1100" dirty="0" err="1"/>
              <a:t>Tziauri</a:t>
            </a:r>
            <a:r>
              <a:rPr lang="eu-ES" sz="1100" dirty="0"/>
              <a:t> </a:t>
            </a:r>
            <a:r>
              <a:rPr lang="eu-ES" sz="1100" dirty="0" err="1"/>
              <a:t>enerregina</a:t>
            </a:r>
            <a:r>
              <a:rPr lang="eu-ES" sz="1100" dirty="0"/>
              <a:t/>
            </a:r>
            <a:br>
              <a:rPr lang="eu-ES" sz="1100" dirty="0"/>
            </a:br>
            <a:r>
              <a:rPr lang="eu-ES" sz="1100" dirty="0"/>
              <a:t>Besoak zuri </a:t>
            </a:r>
            <a:r>
              <a:rPr lang="eu-ES" sz="1100" dirty="0" err="1"/>
              <a:t>ditizüt</a:t>
            </a:r>
            <a:r>
              <a:rPr lang="eu-ES" sz="1100" dirty="0"/>
              <a:t> </a:t>
            </a:r>
            <a:r>
              <a:rPr lang="eu-ES" sz="1100" dirty="0" smtClean="0"/>
              <a:t>para</a:t>
            </a:r>
          </a:p>
          <a:p>
            <a:pPr marL="0" indent="0">
              <a:buNone/>
            </a:pPr>
            <a:endParaRPr lang="eu-ES" sz="1100" dirty="0"/>
          </a:p>
          <a:p>
            <a:pPr marL="0" indent="0">
              <a:buNone/>
            </a:pPr>
            <a:r>
              <a:rPr lang="eu-ES" sz="1100" dirty="0"/>
              <a:t>Baratze bat nahi </a:t>
            </a:r>
            <a:r>
              <a:rPr lang="eu-ES" sz="1100" dirty="0" err="1"/>
              <a:t>deizüt</a:t>
            </a:r>
            <a:r>
              <a:rPr lang="eu-ES" sz="1100" dirty="0"/>
              <a:t> egin</a:t>
            </a:r>
            <a:br>
              <a:rPr lang="eu-ES" sz="1100" dirty="0"/>
            </a:br>
            <a:r>
              <a:rPr lang="eu-ES" sz="1100" dirty="0"/>
              <a:t>Amets </a:t>
            </a:r>
            <a:r>
              <a:rPr lang="eu-ES" sz="1100" dirty="0" err="1"/>
              <a:t>segretüenekilan</a:t>
            </a:r>
            <a:r>
              <a:rPr lang="eu-ES" sz="1100" dirty="0"/>
              <a:t/>
            </a:r>
            <a:br>
              <a:rPr lang="eu-ES" sz="1100" dirty="0"/>
            </a:br>
            <a:r>
              <a:rPr lang="eu-ES" sz="1100" dirty="0"/>
              <a:t>Liliak </a:t>
            </a:r>
            <a:r>
              <a:rPr lang="eu-ES" sz="1100" dirty="0" err="1"/>
              <a:t>egün</a:t>
            </a:r>
            <a:r>
              <a:rPr lang="eu-ES" sz="1100" dirty="0"/>
              <a:t> jauntzi ederrenetan</a:t>
            </a:r>
            <a:br>
              <a:rPr lang="eu-ES" sz="1100" dirty="0"/>
            </a:br>
            <a:r>
              <a:rPr lang="eu-ES" sz="1100" dirty="0"/>
              <a:t>Mila kolorez dantzan </a:t>
            </a:r>
            <a:r>
              <a:rPr lang="eu-ES" sz="1100" dirty="0" smtClean="0"/>
              <a:t>bihotzetan</a:t>
            </a:r>
          </a:p>
          <a:p>
            <a:pPr marL="0" indent="0">
              <a:buNone/>
            </a:pPr>
            <a:endParaRPr lang="eu-ES" sz="1100" dirty="0"/>
          </a:p>
          <a:p>
            <a:pPr marL="0" indent="0">
              <a:buNone/>
            </a:pPr>
            <a:r>
              <a:rPr lang="eu-ES" sz="1100" dirty="0" err="1"/>
              <a:t>Gaü</a:t>
            </a:r>
            <a:r>
              <a:rPr lang="eu-ES" sz="1100" dirty="0"/>
              <a:t> beltz </a:t>
            </a:r>
            <a:r>
              <a:rPr lang="eu-ES" sz="1100" dirty="0" err="1"/>
              <a:t>ta</a:t>
            </a:r>
            <a:r>
              <a:rPr lang="eu-ES" sz="1100" dirty="0"/>
              <a:t> sakonetik</a:t>
            </a:r>
            <a:br>
              <a:rPr lang="eu-ES" sz="1100" dirty="0"/>
            </a:br>
            <a:r>
              <a:rPr lang="eu-ES" sz="1100" dirty="0" err="1"/>
              <a:t>Elkitzen</a:t>
            </a:r>
            <a:r>
              <a:rPr lang="eu-ES" sz="1100" dirty="0"/>
              <a:t> </a:t>
            </a:r>
            <a:r>
              <a:rPr lang="eu-ES" sz="1100" dirty="0" err="1"/>
              <a:t>naük</a:t>
            </a:r>
            <a:r>
              <a:rPr lang="eu-ES" sz="1100" dirty="0"/>
              <a:t> </a:t>
            </a:r>
            <a:r>
              <a:rPr lang="eu-ES" sz="1100" dirty="0" err="1"/>
              <a:t>hoztürik</a:t>
            </a:r>
            <a:r>
              <a:rPr lang="eu-ES" sz="1100" dirty="0"/>
              <a:t/>
            </a:r>
            <a:br>
              <a:rPr lang="eu-ES" sz="1100" dirty="0"/>
            </a:br>
            <a:r>
              <a:rPr lang="eu-ES" sz="1100" dirty="0"/>
              <a:t>Bihotza hain tristerik</a:t>
            </a:r>
            <a:br>
              <a:rPr lang="eu-ES" sz="1100" dirty="0"/>
            </a:br>
            <a:r>
              <a:rPr lang="eu-ES" sz="1100" dirty="0"/>
              <a:t>Hitaz </a:t>
            </a:r>
            <a:r>
              <a:rPr lang="eu-ES" sz="1100" dirty="0" err="1"/>
              <a:t>üsü</a:t>
            </a:r>
            <a:r>
              <a:rPr lang="eu-ES" sz="1100" dirty="0"/>
              <a:t> </a:t>
            </a:r>
            <a:r>
              <a:rPr lang="eu-ES" sz="1100" dirty="0" err="1" smtClean="0"/>
              <a:t>berantetsitürik</a:t>
            </a:r>
            <a:endParaRPr lang="eu-ES" sz="1100" dirty="0" smtClean="0"/>
          </a:p>
          <a:p>
            <a:pPr marL="0" indent="0">
              <a:buNone/>
            </a:pPr>
            <a:endParaRPr lang="eu-ES" sz="1100" dirty="0"/>
          </a:p>
          <a:p>
            <a:pPr marL="0" indent="0">
              <a:buNone/>
            </a:pPr>
            <a:r>
              <a:rPr lang="eu-ES" sz="1100" dirty="0"/>
              <a:t>Baratze </a:t>
            </a:r>
            <a:r>
              <a:rPr lang="eu-ES" sz="1100" dirty="0" err="1" smtClean="0"/>
              <a:t>bat…</a:t>
            </a:r>
            <a:endParaRPr lang="eu-ES" sz="1100" dirty="0" smtClean="0"/>
          </a:p>
          <a:p>
            <a:pPr marL="0" indent="0">
              <a:buNone/>
            </a:pPr>
            <a:r>
              <a:rPr lang="eu-ES" sz="1100" dirty="0"/>
              <a:t/>
            </a:r>
            <a:br>
              <a:rPr lang="eu-ES" sz="1100" dirty="0"/>
            </a:br>
            <a:r>
              <a:rPr lang="eu-ES" sz="1100" dirty="0" err="1" smtClean="0"/>
              <a:t>Karrosa</a:t>
            </a:r>
            <a:r>
              <a:rPr lang="eu-ES" sz="1100" dirty="0" smtClean="0"/>
              <a:t> </a:t>
            </a:r>
            <a:r>
              <a:rPr lang="eu-ES" sz="1100" dirty="0"/>
              <a:t>bat hor </a:t>
            </a:r>
            <a:r>
              <a:rPr lang="eu-ES" sz="1100" dirty="0" err="1"/>
              <a:t>dügü</a:t>
            </a:r>
            <a:r>
              <a:rPr lang="eu-ES" sz="1100" dirty="0"/>
              <a:t/>
            </a:r>
            <a:br>
              <a:rPr lang="eu-ES" sz="1100" dirty="0"/>
            </a:br>
            <a:r>
              <a:rPr lang="eu-ES" sz="1100" dirty="0"/>
              <a:t>Kanpoan gure </a:t>
            </a:r>
            <a:r>
              <a:rPr lang="eu-ES" sz="1100" dirty="0" err="1"/>
              <a:t>haidürü</a:t>
            </a:r>
            <a:r>
              <a:rPr lang="eu-ES" sz="1100" dirty="0"/>
              <a:t/>
            </a:r>
            <a:br>
              <a:rPr lang="eu-ES" sz="1100" dirty="0"/>
            </a:br>
            <a:r>
              <a:rPr lang="eu-ES" sz="1100" dirty="0"/>
              <a:t>Ez gal haboro denbora</a:t>
            </a:r>
            <a:br>
              <a:rPr lang="eu-ES" sz="1100" dirty="0"/>
            </a:br>
            <a:r>
              <a:rPr lang="eu-ES" sz="1100" dirty="0" err="1"/>
              <a:t>Hiskor</a:t>
            </a:r>
            <a:r>
              <a:rPr lang="eu-ES" sz="1100" dirty="0"/>
              <a:t> beitago </a:t>
            </a:r>
            <a:r>
              <a:rPr lang="eu-ES" sz="1100" dirty="0" smtClean="0"/>
              <a:t>amodioa</a:t>
            </a:r>
          </a:p>
          <a:p>
            <a:pPr marL="0" indent="0">
              <a:buNone/>
            </a:pPr>
            <a:endParaRPr lang="eu-ES" sz="1100" dirty="0"/>
          </a:p>
          <a:p>
            <a:pPr marL="0" indent="0">
              <a:buNone/>
            </a:pPr>
            <a:r>
              <a:rPr lang="eu-ES" sz="1100" dirty="0"/>
              <a:t>Baratze </a:t>
            </a:r>
            <a:r>
              <a:rPr lang="eu-ES" sz="1100" dirty="0" err="1" smtClean="0"/>
              <a:t>bat…</a:t>
            </a:r>
            <a:endParaRPr lang="eu-ES" sz="1100" dirty="0" smtClean="0"/>
          </a:p>
          <a:p>
            <a:pPr marL="0" indent="0">
              <a:buNone/>
            </a:pPr>
            <a:endParaRPr lang="es-ES" sz="1100" dirty="0"/>
          </a:p>
          <a:p>
            <a:pPr marL="0" indent="0">
              <a:buNone/>
            </a:pPr>
            <a:r>
              <a:rPr lang="es-ES" sz="1100" dirty="0" err="1" smtClean="0"/>
              <a:t>Maitarzun</a:t>
            </a:r>
            <a:r>
              <a:rPr lang="es-ES" sz="1100" dirty="0" smtClean="0"/>
              <a:t> </a:t>
            </a:r>
            <a:r>
              <a:rPr lang="es-ES" sz="1100" dirty="0" err="1" smtClean="0"/>
              <a:t>berriari</a:t>
            </a:r>
            <a:endParaRPr lang="es-ES" sz="1100" dirty="0" smtClean="0"/>
          </a:p>
          <a:p>
            <a:pPr marL="0" indent="0">
              <a:buNone/>
            </a:pPr>
            <a:r>
              <a:rPr lang="es-ES" sz="1100" dirty="0" err="1" smtClean="0"/>
              <a:t>Ilargiak</a:t>
            </a:r>
            <a:r>
              <a:rPr lang="es-ES" sz="1100" dirty="0" smtClean="0"/>
              <a:t> </a:t>
            </a:r>
            <a:r>
              <a:rPr lang="es-ES" sz="1100" dirty="0" err="1" smtClean="0"/>
              <a:t>dü</a:t>
            </a:r>
            <a:r>
              <a:rPr lang="es-ES" sz="1100" dirty="0" smtClean="0"/>
              <a:t> </a:t>
            </a:r>
            <a:r>
              <a:rPr lang="es-ES" sz="1100" dirty="0" err="1" smtClean="0"/>
              <a:t>argi</a:t>
            </a:r>
            <a:endParaRPr lang="es-ES" sz="1100" dirty="0" smtClean="0"/>
          </a:p>
          <a:p>
            <a:pPr marL="0" indent="0">
              <a:buNone/>
            </a:pPr>
            <a:r>
              <a:rPr lang="es-ES" sz="1100" dirty="0" smtClean="0"/>
              <a:t>Emanen </a:t>
            </a:r>
            <a:r>
              <a:rPr lang="es-ES" sz="1100" dirty="0" err="1" smtClean="0"/>
              <a:t>deikü</a:t>
            </a:r>
            <a:r>
              <a:rPr lang="es-ES" sz="1100" dirty="0" smtClean="0"/>
              <a:t> </a:t>
            </a:r>
            <a:r>
              <a:rPr lang="es-ES" sz="1100" dirty="0" err="1" smtClean="0"/>
              <a:t>aski</a:t>
            </a:r>
            <a:endParaRPr lang="es-ES" sz="1100" dirty="0" smtClean="0"/>
          </a:p>
          <a:p>
            <a:pPr marL="0" indent="0">
              <a:buNone/>
            </a:pPr>
            <a:r>
              <a:rPr lang="es-ES" sz="1100" dirty="0" err="1" smtClean="0"/>
              <a:t>Guk</a:t>
            </a:r>
            <a:r>
              <a:rPr lang="es-ES" sz="1100" dirty="0" smtClean="0"/>
              <a:t> </a:t>
            </a:r>
            <a:r>
              <a:rPr lang="es-ES" sz="1100" dirty="0" err="1" smtClean="0"/>
              <a:t>elgar</a:t>
            </a:r>
            <a:r>
              <a:rPr lang="es-ES" sz="1100" dirty="0" smtClean="0"/>
              <a:t> </a:t>
            </a:r>
            <a:r>
              <a:rPr lang="es-ES" sz="1100" dirty="0" err="1" smtClean="0"/>
              <a:t>maita</a:t>
            </a:r>
            <a:r>
              <a:rPr lang="es-ES" sz="1100" dirty="0" smtClean="0"/>
              <a:t> </a:t>
            </a:r>
            <a:r>
              <a:rPr lang="es-ES" sz="1100" dirty="0" err="1" smtClean="0"/>
              <a:t>dezagun</a:t>
            </a:r>
            <a:r>
              <a:rPr lang="es-ES" sz="1100" dirty="0" smtClean="0"/>
              <a:t> </a:t>
            </a:r>
            <a:r>
              <a:rPr lang="es-ES" sz="1100" dirty="0" err="1" smtClean="0"/>
              <a:t>beti</a:t>
            </a:r>
            <a:r>
              <a:rPr lang="es-ES" sz="1100" dirty="0" smtClean="0"/>
              <a:t>.</a:t>
            </a:r>
            <a:endParaRPr lang="eu-ES" sz="1100" dirty="0"/>
          </a:p>
          <a:p>
            <a:pPr marL="0" indent="0">
              <a:buNone/>
            </a:pPr>
            <a:endParaRPr lang="eu-ES" sz="1600" b="1" i="1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36600" y="828303"/>
            <a:ext cx="2593876" cy="5642347"/>
          </a:xfrm>
        </p:spPr>
        <p:txBody>
          <a:bodyPr/>
          <a:lstStyle/>
          <a:p>
            <a:r>
              <a:rPr lang="eu-ES" sz="1200" dirty="0" smtClean="0"/>
              <a:t>Urtxintxak </a:t>
            </a:r>
            <a:r>
              <a:rPr lang="eu-ES" sz="1200" dirty="0" err="1" smtClean="0"/>
              <a:t>oihanian</a:t>
            </a:r>
            <a:r>
              <a:rPr lang="eu-ES" sz="1200" dirty="0" smtClean="0"/>
              <a:t> jauzika</a:t>
            </a:r>
            <a:br>
              <a:rPr lang="eu-ES" sz="1200" dirty="0" smtClean="0"/>
            </a:br>
            <a:r>
              <a:rPr lang="eu-ES" sz="1200" dirty="0" smtClean="0"/>
              <a:t>adaxkatik </a:t>
            </a:r>
            <a:r>
              <a:rPr lang="eu-ES" sz="1200" dirty="0" err="1" smtClean="0"/>
              <a:t>adaxkarat…</a:t>
            </a:r>
            <a:r>
              <a:rPr lang="eu-ES" sz="1200" dirty="0" smtClean="0"/>
              <a:t/>
            </a:r>
            <a:br>
              <a:rPr lang="eu-ES" sz="1200" dirty="0" smtClean="0"/>
            </a:br>
            <a:r>
              <a:rPr lang="eu-ES" sz="1200" dirty="0" smtClean="0"/>
              <a:t>zuk </a:t>
            </a:r>
            <a:r>
              <a:rPr lang="eu-ES" sz="1200" dirty="0" err="1" smtClean="0"/>
              <a:t>erradazu</a:t>
            </a:r>
            <a:r>
              <a:rPr lang="eu-ES" sz="1200" dirty="0" smtClean="0"/>
              <a:t>, ama,</a:t>
            </a:r>
            <a:br>
              <a:rPr lang="eu-ES" sz="1200" dirty="0" smtClean="0"/>
            </a:br>
            <a:r>
              <a:rPr lang="eu-ES" sz="1200" dirty="0" err="1" smtClean="0"/>
              <a:t>zendako</a:t>
            </a:r>
            <a:r>
              <a:rPr lang="eu-ES" sz="1200" dirty="0" smtClean="0"/>
              <a:t/>
            </a:r>
            <a:br>
              <a:rPr lang="eu-ES" sz="1200" dirty="0" smtClean="0"/>
            </a:br>
            <a:r>
              <a:rPr lang="eu-ES" sz="1200" dirty="0" smtClean="0"/>
              <a:t>ez diren erortzen lurrerat?</a:t>
            </a:r>
          </a:p>
          <a:p>
            <a:r>
              <a:rPr lang="eu-ES" sz="1200" dirty="0"/>
              <a:t/>
            </a:r>
            <a:br>
              <a:rPr lang="eu-ES" sz="1200" dirty="0"/>
            </a:br>
            <a:r>
              <a:rPr lang="eu-ES" sz="1200" dirty="0"/>
              <a:t>nik ere nahi nuke</a:t>
            </a:r>
            <a:br>
              <a:rPr lang="eu-ES" sz="1200" dirty="0"/>
            </a:br>
            <a:r>
              <a:rPr lang="eu-ES" sz="1200" dirty="0"/>
              <a:t>izan urtxintxa </a:t>
            </a:r>
            <a:r>
              <a:rPr lang="eu-ES" sz="1200" dirty="0" smtClean="0"/>
              <a:t>bezala!</a:t>
            </a:r>
            <a:r>
              <a:rPr lang="eu-ES" sz="1200" dirty="0"/>
              <a:t/>
            </a:r>
            <a:br>
              <a:rPr lang="eu-ES" sz="1200" dirty="0"/>
            </a:br>
            <a:r>
              <a:rPr lang="eu-ES" sz="1200" dirty="0"/>
              <a:t>hain </a:t>
            </a:r>
            <a:r>
              <a:rPr lang="eu-ES" sz="1200" dirty="0" smtClean="0"/>
              <a:t>gora, </a:t>
            </a:r>
            <a:r>
              <a:rPr lang="eu-ES" sz="1200" dirty="0"/>
              <a:t>hain </a:t>
            </a:r>
            <a:r>
              <a:rPr lang="eu-ES" sz="1200" dirty="0" smtClean="0"/>
              <a:t>trebe</a:t>
            </a:r>
            <a:r>
              <a:rPr lang="eu-ES" sz="1200" dirty="0"/>
              <a:t/>
            </a:r>
            <a:br>
              <a:rPr lang="eu-ES" sz="1200" dirty="0"/>
            </a:br>
            <a:r>
              <a:rPr lang="eu-ES" sz="1200" dirty="0"/>
              <a:t>izateko </a:t>
            </a:r>
            <a:r>
              <a:rPr lang="eu-ES" sz="1200" dirty="0" smtClean="0"/>
              <a:t>libre!</a:t>
            </a:r>
          </a:p>
          <a:p>
            <a:r>
              <a:rPr lang="eu-ES" sz="1200" dirty="0"/>
              <a:t/>
            </a:r>
            <a:br>
              <a:rPr lang="eu-ES" sz="1200" dirty="0"/>
            </a:br>
            <a:r>
              <a:rPr lang="eu-ES" sz="1200" dirty="0"/>
              <a:t/>
            </a:r>
            <a:br>
              <a:rPr lang="eu-ES" sz="1200" dirty="0"/>
            </a:br>
            <a:r>
              <a:rPr lang="eu-ES" sz="1200" dirty="0" smtClean="0"/>
              <a:t>Urtxintxak </a:t>
            </a:r>
            <a:r>
              <a:rPr lang="eu-ES" sz="1200" dirty="0"/>
              <a:t>oihanean </a:t>
            </a:r>
            <a:r>
              <a:rPr lang="eu-ES" sz="1200" dirty="0" smtClean="0"/>
              <a:t>zintzilik,</a:t>
            </a:r>
            <a:r>
              <a:rPr lang="eu-ES" sz="1200" dirty="0"/>
              <a:t/>
            </a:r>
            <a:br>
              <a:rPr lang="eu-ES" sz="1200" dirty="0"/>
            </a:br>
            <a:r>
              <a:rPr lang="eu-ES" sz="1200" dirty="0"/>
              <a:t>buruz behera buztanetik</a:t>
            </a:r>
            <a:br>
              <a:rPr lang="eu-ES" sz="1200" dirty="0"/>
            </a:br>
            <a:r>
              <a:rPr lang="eu-ES" sz="1200" dirty="0"/>
              <a:t>zuk </a:t>
            </a:r>
            <a:r>
              <a:rPr lang="eu-ES" sz="1200" dirty="0" err="1" smtClean="0"/>
              <a:t>erradazu</a:t>
            </a:r>
            <a:r>
              <a:rPr lang="eu-ES" sz="1200" dirty="0" smtClean="0"/>
              <a:t>, ama,</a:t>
            </a:r>
            <a:r>
              <a:rPr lang="eu-ES" sz="1200" dirty="0"/>
              <a:t/>
            </a:r>
            <a:br>
              <a:rPr lang="eu-ES" sz="1200" dirty="0"/>
            </a:br>
            <a:r>
              <a:rPr lang="eu-ES" sz="1200" dirty="0" err="1" smtClean="0"/>
              <a:t>zendako</a:t>
            </a:r>
            <a:r>
              <a:rPr lang="eu-ES" sz="1200" dirty="0"/>
              <a:t/>
            </a:r>
            <a:br>
              <a:rPr lang="eu-ES" sz="1200" dirty="0"/>
            </a:br>
            <a:r>
              <a:rPr lang="eu-ES" sz="1200" dirty="0"/>
              <a:t>ez duten buruko </a:t>
            </a:r>
            <a:r>
              <a:rPr lang="eu-ES" sz="1200" dirty="0" smtClean="0"/>
              <a:t>minik?</a:t>
            </a:r>
          </a:p>
          <a:p>
            <a:r>
              <a:rPr lang="eu-ES" sz="1200" dirty="0"/>
              <a:t/>
            </a:r>
            <a:br>
              <a:rPr lang="eu-ES" sz="1200" dirty="0"/>
            </a:br>
            <a:r>
              <a:rPr lang="eu-ES" sz="1200" dirty="0"/>
              <a:t>nik </a:t>
            </a:r>
            <a:r>
              <a:rPr lang="eu-ES" sz="1200" dirty="0" err="1" smtClean="0"/>
              <a:t>ere…</a:t>
            </a:r>
            <a:endParaRPr lang="eu-ES" sz="1200" dirty="0" smtClean="0"/>
          </a:p>
          <a:p>
            <a:r>
              <a:rPr lang="eu-ES" sz="1200" dirty="0"/>
              <a:t/>
            </a:r>
            <a:br>
              <a:rPr lang="eu-ES" sz="1200" dirty="0"/>
            </a:br>
            <a:r>
              <a:rPr lang="eu-ES" sz="1200" dirty="0"/>
              <a:t/>
            </a:r>
            <a:br>
              <a:rPr lang="eu-ES" sz="1200" dirty="0"/>
            </a:br>
            <a:r>
              <a:rPr lang="eu-ES" sz="1200" dirty="0"/>
              <a:t>U</a:t>
            </a:r>
            <a:r>
              <a:rPr lang="eu-ES" sz="1200" dirty="0" smtClean="0"/>
              <a:t>rtxintxak </a:t>
            </a:r>
            <a:r>
              <a:rPr lang="eu-ES" sz="1200" dirty="0"/>
              <a:t>oihanean</a:t>
            </a:r>
            <a:br>
              <a:rPr lang="eu-ES" sz="1200" dirty="0"/>
            </a:br>
            <a:r>
              <a:rPr lang="eu-ES" sz="1200" dirty="0" err="1" smtClean="0"/>
              <a:t>karruzkaz</a:t>
            </a:r>
            <a:r>
              <a:rPr lang="eu-ES" sz="1200" dirty="0"/>
              <a:t/>
            </a:r>
            <a:br>
              <a:rPr lang="eu-ES" sz="1200" dirty="0"/>
            </a:br>
            <a:r>
              <a:rPr lang="eu-ES" sz="1200" dirty="0"/>
              <a:t>neguko bildu </a:t>
            </a:r>
            <a:r>
              <a:rPr lang="eu-ES" sz="1200" dirty="0" err="1" smtClean="0"/>
              <a:t>heltzaurrekin</a:t>
            </a:r>
            <a:endParaRPr lang="eu-ES" sz="1200" dirty="0"/>
          </a:p>
          <a:p>
            <a:r>
              <a:rPr lang="eu-ES" sz="1200" dirty="0"/>
              <a:t>zuk </a:t>
            </a:r>
            <a:r>
              <a:rPr lang="eu-ES" sz="1200" dirty="0" err="1" smtClean="0"/>
              <a:t>erradazu</a:t>
            </a:r>
            <a:r>
              <a:rPr lang="eu-ES" sz="1200" dirty="0" smtClean="0"/>
              <a:t>, ama, </a:t>
            </a:r>
            <a:r>
              <a:rPr lang="eu-ES" sz="1200" dirty="0" err="1" smtClean="0"/>
              <a:t>zendako</a:t>
            </a:r>
            <a:endParaRPr lang="eu-ES" sz="1200" dirty="0" smtClean="0"/>
          </a:p>
          <a:p>
            <a:r>
              <a:rPr lang="es-ES" sz="1200" dirty="0" smtClean="0"/>
              <a:t>Ez </a:t>
            </a:r>
            <a:r>
              <a:rPr lang="es-ES" sz="1200" dirty="0" err="1" smtClean="0"/>
              <a:t>dezaketan</a:t>
            </a:r>
            <a:r>
              <a:rPr lang="es-ES" sz="1200" dirty="0" smtClean="0"/>
              <a:t> </a:t>
            </a:r>
            <a:r>
              <a:rPr lang="es-ES" sz="1200" dirty="0" err="1" smtClean="0"/>
              <a:t>egin</a:t>
            </a:r>
            <a:r>
              <a:rPr lang="es-ES" sz="1200" dirty="0" smtClean="0"/>
              <a:t> </a:t>
            </a:r>
            <a:r>
              <a:rPr lang="es-ES" sz="1200" dirty="0" err="1" smtClean="0"/>
              <a:t>berdin</a:t>
            </a:r>
            <a:r>
              <a:rPr lang="es-ES" sz="1200" dirty="0" smtClean="0"/>
              <a:t>?</a:t>
            </a:r>
          </a:p>
          <a:p>
            <a:endParaRPr lang="es-ES" sz="1200" dirty="0" smtClean="0"/>
          </a:p>
          <a:p>
            <a:r>
              <a:rPr lang="es-ES" sz="1200" dirty="0" err="1" smtClean="0"/>
              <a:t>Nik</a:t>
            </a:r>
            <a:r>
              <a:rPr lang="es-ES" sz="1200" dirty="0" smtClean="0"/>
              <a:t> ere…</a:t>
            </a:r>
            <a:endParaRPr lang="eu-ES" sz="1200" dirty="0"/>
          </a:p>
          <a:p>
            <a:endParaRPr lang="eu-ES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441" y="1620391"/>
            <a:ext cx="2600325" cy="1762125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5634732" y="828303"/>
            <a:ext cx="2736304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s-ES" sz="1100" b="1" i="1" dirty="0"/>
              <a:t>1</a:t>
            </a:r>
            <a:r>
              <a:rPr lang="es-ES" sz="1100" b="1" i="1" dirty="0" smtClean="0"/>
              <a:t>3</a:t>
            </a:r>
            <a:r>
              <a:rPr lang="es-ES" sz="1100" b="1" i="1" dirty="0" smtClean="0"/>
              <a:t>. ARRATSALDE HONETAN</a:t>
            </a:r>
          </a:p>
          <a:p>
            <a:pPr marL="0" indent="0">
              <a:buNone/>
            </a:pPr>
            <a:endParaRPr lang="es-ES" sz="1100" b="1" i="1" dirty="0" smtClean="0"/>
          </a:p>
          <a:p>
            <a:pPr marL="0" indent="0">
              <a:buNone/>
            </a:pPr>
            <a:r>
              <a:rPr lang="eu-ES" sz="1100" dirty="0"/>
              <a:t>Itxaroten ari </a:t>
            </a:r>
            <a:r>
              <a:rPr lang="eu-ES" sz="1100" dirty="0" smtClean="0"/>
              <a:t>gera</a:t>
            </a:r>
          </a:p>
          <a:p>
            <a:pPr marL="0" indent="0">
              <a:buNone/>
            </a:pPr>
            <a:r>
              <a:rPr lang="eu-ES" sz="1100" dirty="0" smtClean="0"/>
              <a:t>arratsalde honetan</a:t>
            </a:r>
          </a:p>
          <a:p>
            <a:pPr marL="0" indent="0">
              <a:buNone/>
            </a:pPr>
            <a:r>
              <a:rPr lang="eu-ES" sz="1100" dirty="0" smtClean="0"/>
              <a:t>Zerbait </a:t>
            </a:r>
            <a:r>
              <a:rPr lang="eu-ES" sz="1100" dirty="0" err="1"/>
              <a:t>aukeztekotan</a:t>
            </a:r>
            <a:r>
              <a:rPr lang="eu-ES" sz="1100" dirty="0"/>
              <a:t> </a:t>
            </a:r>
            <a:endParaRPr lang="eu-ES" sz="1100" dirty="0" smtClean="0"/>
          </a:p>
          <a:p>
            <a:pPr marL="0" indent="0">
              <a:buNone/>
            </a:pPr>
            <a:r>
              <a:rPr lang="eu-ES" sz="1100" dirty="0" smtClean="0"/>
              <a:t>jende </a:t>
            </a:r>
            <a:r>
              <a:rPr lang="eu-ES" sz="1100" dirty="0"/>
              <a:t>honen aurrean</a:t>
            </a:r>
            <a:r>
              <a:rPr lang="eu-ES" sz="1100" dirty="0" smtClean="0"/>
              <a:t>.</a:t>
            </a:r>
          </a:p>
          <a:p>
            <a:pPr marL="0" indent="0">
              <a:buNone/>
            </a:pPr>
            <a:endParaRPr lang="eu-ES" sz="1100" dirty="0" smtClean="0"/>
          </a:p>
          <a:p>
            <a:pPr marL="0" indent="0">
              <a:buNone/>
            </a:pPr>
            <a:r>
              <a:rPr lang="eu-ES" sz="1100" dirty="0" smtClean="0"/>
              <a:t>Hemendik ateratzeko</a:t>
            </a:r>
          </a:p>
          <a:p>
            <a:pPr marL="0" indent="0">
              <a:buNone/>
            </a:pPr>
            <a:r>
              <a:rPr lang="eu-ES" sz="1100" dirty="0" smtClean="0"/>
              <a:t>kanta </a:t>
            </a:r>
            <a:r>
              <a:rPr lang="eu-ES" sz="1100" dirty="0"/>
              <a:t>berri baten </a:t>
            </a:r>
            <a:r>
              <a:rPr lang="eu-ES" sz="1100" dirty="0" err="1" smtClean="0"/>
              <a:t>bat</a:t>
            </a:r>
            <a:endParaRPr lang="eu-ES" sz="1100" dirty="0" smtClean="0"/>
          </a:p>
          <a:p>
            <a:pPr marL="0" indent="0">
              <a:buNone/>
            </a:pPr>
            <a:r>
              <a:rPr lang="eu-ES" sz="1100" dirty="0" smtClean="0"/>
              <a:t>Zuek </a:t>
            </a:r>
            <a:r>
              <a:rPr lang="eu-ES" sz="1100" dirty="0"/>
              <a:t>ez </a:t>
            </a:r>
            <a:r>
              <a:rPr lang="eu-ES" sz="1100" dirty="0" smtClean="0"/>
              <a:t>aspertzeko</a:t>
            </a:r>
          </a:p>
          <a:p>
            <a:pPr marL="0" indent="0">
              <a:buNone/>
            </a:pPr>
            <a:r>
              <a:rPr lang="eu-ES" sz="1100" dirty="0" smtClean="0"/>
              <a:t>arratsalde honetan</a:t>
            </a:r>
          </a:p>
          <a:p>
            <a:pPr marL="0" indent="0">
              <a:buNone/>
            </a:pPr>
            <a:endParaRPr lang="eu-ES" sz="1100" dirty="0" smtClean="0"/>
          </a:p>
          <a:p>
            <a:pPr marL="0" indent="0">
              <a:buNone/>
            </a:pPr>
            <a:r>
              <a:rPr lang="eu-ES" sz="1100" dirty="0" smtClean="0"/>
              <a:t>Honetan</a:t>
            </a:r>
            <a:r>
              <a:rPr lang="eu-ES" sz="1100" dirty="0"/>
              <a:t>, honetan, </a:t>
            </a:r>
            <a:r>
              <a:rPr lang="eu-ES" sz="1100" dirty="0" err="1"/>
              <a:t>honeta-a-an</a:t>
            </a:r>
            <a:r>
              <a:rPr lang="eu-ES" sz="1100" dirty="0" smtClean="0"/>
              <a:t>...</a:t>
            </a:r>
          </a:p>
          <a:p>
            <a:pPr marL="0" indent="0">
              <a:buNone/>
            </a:pPr>
            <a:endParaRPr lang="eu-ES" sz="1100" dirty="0" smtClean="0"/>
          </a:p>
          <a:p>
            <a:pPr marL="0" indent="0">
              <a:buNone/>
            </a:pPr>
            <a:r>
              <a:rPr lang="eu-ES" sz="1100" dirty="0" err="1" smtClean="0"/>
              <a:t>Laupabost</a:t>
            </a:r>
            <a:r>
              <a:rPr lang="eu-ES" sz="1100" dirty="0" smtClean="0"/>
              <a:t> </a:t>
            </a:r>
            <a:r>
              <a:rPr lang="eu-ES" sz="1100" dirty="0"/>
              <a:t>akorde jota </a:t>
            </a:r>
            <a:endParaRPr lang="eu-ES" sz="1100" dirty="0" smtClean="0"/>
          </a:p>
          <a:p>
            <a:pPr marL="0" indent="0">
              <a:buNone/>
            </a:pPr>
            <a:r>
              <a:rPr lang="eu-ES" sz="1100" dirty="0" err="1" smtClean="0"/>
              <a:t>kitar</a:t>
            </a:r>
            <a:r>
              <a:rPr lang="eu-ES" sz="1100" dirty="0" smtClean="0"/>
              <a:t> </a:t>
            </a:r>
            <a:r>
              <a:rPr lang="eu-ES" sz="1100" dirty="0"/>
              <a:t>zahar </a:t>
            </a:r>
            <a:r>
              <a:rPr lang="eu-ES" sz="1100" dirty="0" smtClean="0"/>
              <a:t>honekin</a:t>
            </a:r>
          </a:p>
          <a:p>
            <a:pPr marL="0" indent="0">
              <a:buNone/>
            </a:pPr>
            <a:r>
              <a:rPr lang="eu-ES" sz="1100" dirty="0" smtClean="0"/>
              <a:t>Dantzatzako </a:t>
            </a:r>
            <a:r>
              <a:rPr lang="eu-ES" sz="1100" dirty="0"/>
              <a:t>doinua </a:t>
            </a:r>
            <a:endParaRPr lang="eu-ES" sz="1100" dirty="0" smtClean="0"/>
          </a:p>
          <a:p>
            <a:pPr marL="0" indent="0">
              <a:buNone/>
            </a:pPr>
            <a:r>
              <a:rPr lang="eu-ES" sz="1100" dirty="0" smtClean="0"/>
              <a:t>ez </a:t>
            </a:r>
            <a:r>
              <a:rPr lang="eu-ES" sz="1100" dirty="0"/>
              <a:t>dugu besterik</a:t>
            </a:r>
            <a:r>
              <a:rPr lang="eu-ES" sz="1100" dirty="0" smtClean="0"/>
              <a:t>.</a:t>
            </a:r>
          </a:p>
          <a:p>
            <a:pPr marL="0" indent="0">
              <a:buNone/>
            </a:pPr>
            <a:endParaRPr lang="eu-ES" sz="1100" dirty="0" smtClean="0"/>
          </a:p>
          <a:p>
            <a:pPr marL="0" indent="0">
              <a:buNone/>
            </a:pPr>
            <a:r>
              <a:rPr lang="eu-ES" sz="1100" dirty="0" smtClean="0"/>
              <a:t>Bi </a:t>
            </a:r>
            <a:r>
              <a:rPr lang="eu-ES" sz="1100" dirty="0"/>
              <a:t>laguneko koadrila </a:t>
            </a:r>
            <a:endParaRPr lang="eu-ES" sz="1100" dirty="0" smtClean="0"/>
          </a:p>
          <a:p>
            <a:pPr marL="0" indent="0">
              <a:buNone/>
            </a:pPr>
            <a:r>
              <a:rPr lang="eu-ES" sz="1100" dirty="0" smtClean="0"/>
              <a:t>izerdi patsetan</a:t>
            </a:r>
          </a:p>
          <a:p>
            <a:pPr marL="0" indent="0">
              <a:buNone/>
            </a:pPr>
            <a:r>
              <a:rPr lang="eu-ES" sz="1100" dirty="0" smtClean="0"/>
              <a:t>Nahiko </a:t>
            </a:r>
            <a:r>
              <a:rPr lang="eu-ES" sz="1100" dirty="0"/>
              <a:t>izango dira </a:t>
            </a:r>
            <a:endParaRPr lang="eu-ES" sz="1100" dirty="0" smtClean="0"/>
          </a:p>
          <a:p>
            <a:pPr marL="0" indent="0">
              <a:buNone/>
            </a:pPr>
            <a:r>
              <a:rPr lang="eu-ES" sz="1100" dirty="0" smtClean="0"/>
              <a:t>arratsalde honetan</a:t>
            </a:r>
          </a:p>
          <a:p>
            <a:pPr marL="0" indent="0">
              <a:buNone/>
            </a:pPr>
            <a:r>
              <a:rPr lang="eu-ES" sz="1100" dirty="0" smtClean="0"/>
              <a:t>Honetan</a:t>
            </a:r>
            <a:r>
              <a:rPr lang="eu-ES" sz="1100" dirty="0"/>
              <a:t>, honetan, </a:t>
            </a:r>
            <a:r>
              <a:rPr lang="eu-ES" sz="1100" dirty="0" err="1"/>
              <a:t>honetan</a:t>
            </a:r>
            <a:r>
              <a:rPr lang="eu-ES" sz="1100" dirty="0" smtClean="0"/>
              <a:t>...</a:t>
            </a:r>
          </a:p>
          <a:p>
            <a:pPr marL="0" indent="0">
              <a:buNone/>
            </a:pPr>
            <a:endParaRPr lang="eu-ES" sz="1100" dirty="0" smtClean="0"/>
          </a:p>
          <a:p>
            <a:pPr marL="0" indent="0">
              <a:buNone/>
            </a:pPr>
            <a:r>
              <a:rPr lang="eu-ES" sz="1100" dirty="0" smtClean="0"/>
              <a:t>Taupadetan </a:t>
            </a:r>
            <a:r>
              <a:rPr lang="eu-ES" sz="1100" dirty="0"/>
              <a:t>dut bihotza </a:t>
            </a:r>
            <a:endParaRPr lang="eu-ES" sz="1100" dirty="0" smtClean="0"/>
          </a:p>
          <a:p>
            <a:pPr marL="0" indent="0">
              <a:buNone/>
            </a:pPr>
            <a:r>
              <a:rPr lang="eu-ES" sz="1100" dirty="0" smtClean="0"/>
              <a:t>dirua galtzetan</a:t>
            </a:r>
          </a:p>
          <a:p>
            <a:pPr marL="0" indent="0">
              <a:buNone/>
            </a:pPr>
            <a:r>
              <a:rPr lang="eu-ES" sz="1100" dirty="0" smtClean="0"/>
              <a:t>Dantza </a:t>
            </a:r>
            <a:r>
              <a:rPr lang="eu-ES" sz="1100" dirty="0"/>
              <a:t>egiteko gogoa </a:t>
            </a:r>
            <a:endParaRPr lang="eu-ES" sz="1100" dirty="0" smtClean="0"/>
          </a:p>
          <a:p>
            <a:pPr marL="0" indent="0">
              <a:buNone/>
            </a:pPr>
            <a:r>
              <a:rPr lang="eu-ES" sz="1100" dirty="0" smtClean="0"/>
              <a:t>daramat </a:t>
            </a:r>
            <a:r>
              <a:rPr lang="eu-ES" sz="1100" dirty="0"/>
              <a:t>zainetan</a:t>
            </a:r>
            <a:r>
              <a:rPr lang="eu-ES" sz="1100" dirty="0" smtClean="0"/>
              <a:t>.</a:t>
            </a:r>
          </a:p>
          <a:p>
            <a:pPr marL="0" indent="0">
              <a:buNone/>
            </a:pPr>
            <a:endParaRPr lang="eu-ES" sz="1100" dirty="0" smtClean="0"/>
          </a:p>
          <a:p>
            <a:pPr marL="0" indent="0">
              <a:buNone/>
            </a:pPr>
            <a:r>
              <a:rPr lang="eu-ES" sz="1100" dirty="0" err="1" smtClean="0"/>
              <a:t>Kitar</a:t>
            </a:r>
            <a:r>
              <a:rPr lang="eu-ES" sz="1100" dirty="0" smtClean="0"/>
              <a:t> </a:t>
            </a:r>
            <a:r>
              <a:rPr lang="eu-ES" sz="1100" dirty="0" err="1"/>
              <a:t>binbolin</a:t>
            </a:r>
            <a:r>
              <a:rPr lang="eu-ES" sz="1100" dirty="0"/>
              <a:t> doinuak </a:t>
            </a:r>
            <a:endParaRPr lang="eu-ES" sz="1100" dirty="0" smtClean="0"/>
          </a:p>
          <a:p>
            <a:pPr marL="0" indent="0">
              <a:buNone/>
            </a:pPr>
            <a:r>
              <a:rPr lang="eu-ES" sz="1100" dirty="0" smtClean="0"/>
              <a:t>jarraituz badaukat</a:t>
            </a:r>
          </a:p>
          <a:p>
            <a:pPr marL="0" indent="0">
              <a:buNone/>
            </a:pPr>
            <a:r>
              <a:rPr lang="eu-ES" sz="1100" dirty="0" err="1" smtClean="0"/>
              <a:t>Dibertitzako</a:t>
            </a:r>
            <a:r>
              <a:rPr lang="eu-ES" sz="1100" dirty="0" smtClean="0"/>
              <a:t> </a:t>
            </a:r>
            <a:r>
              <a:rPr lang="eu-ES" sz="1100" dirty="0"/>
              <a:t>gaia </a:t>
            </a:r>
            <a:endParaRPr lang="eu-ES" sz="1100" dirty="0" smtClean="0"/>
          </a:p>
          <a:p>
            <a:pPr marL="0" indent="0">
              <a:buNone/>
            </a:pPr>
            <a:r>
              <a:rPr lang="eu-ES" sz="1100" dirty="0" smtClean="0"/>
              <a:t>arratsalde honetan</a:t>
            </a:r>
          </a:p>
          <a:p>
            <a:pPr marL="0" indent="0">
              <a:buNone/>
            </a:pPr>
            <a:r>
              <a:rPr lang="eu-ES" sz="1100" dirty="0" smtClean="0"/>
              <a:t>Honetan</a:t>
            </a:r>
            <a:r>
              <a:rPr lang="eu-ES" sz="1100" dirty="0"/>
              <a:t>, honetan, </a:t>
            </a:r>
            <a:r>
              <a:rPr lang="eu-ES" sz="1100" dirty="0" err="1"/>
              <a:t>honetan</a:t>
            </a:r>
            <a:r>
              <a:rPr lang="eu-ES" sz="1100" dirty="0"/>
              <a:t>..</a:t>
            </a: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916" y="5007599"/>
            <a:ext cx="3581400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152690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3195</TotalTime>
  <Words>2024</Words>
  <Application>Microsoft Office PowerPoint</Application>
  <PresentationFormat>Personalizado</PresentationFormat>
  <Paragraphs>793</Paragraphs>
  <Slides>10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18.TXORIA TXORI</vt:lpstr>
      <vt:lpstr>14.URTXINTXA</vt:lpstr>
      <vt:lpstr>Presentación de PowerPoint</vt:lpstr>
    </vt:vector>
  </TitlesOfParts>
  <Company>Garaizar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Kuireka</dc:creator>
  <cp:lastModifiedBy>ir014034aa</cp:lastModifiedBy>
  <cp:revision>386</cp:revision>
  <cp:lastPrinted>2019-11-07T09:30:00Z</cp:lastPrinted>
  <dcterms:created xsi:type="dcterms:W3CDTF">2001-08-17T10:40:17Z</dcterms:created>
  <dcterms:modified xsi:type="dcterms:W3CDTF">2019-11-07T09:31:04Z</dcterms:modified>
</cp:coreProperties>
</file>