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65" r:id="rId5"/>
    <p:sldId id="266" r:id="rId6"/>
    <p:sldId id="263" r:id="rId7"/>
    <p:sldId id="264" r:id="rId8"/>
    <p:sldId id="267" r:id="rId9"/>
    <p:sldId id="268" r:id="rId10"/>
    <p:sldId id="269" r:id="rId11"/>
  </p:sldIdLst>
  <p:sldSz cx="10693400" cy="7561263"/>
  <p:notesSz cx="6735763" cy="98663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7CFE3"/>
    <a:srgbClr val="00CCFF"/>
    <a:srgbClr val="33CCFF"/>
    <a:srgbClr val="FFFF99"/>
    <a:srgbClr val="FFFFCC"/>
    <a:srgbClr val="CCECFF"/>
    <a:srgbClr val="993300"/>
    <a:srgbClr val="FEFEFE"/>
    <a:srgbClr val="FBD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6" autoAdjust="0"/>
    <p:restoredTop sz="94647" autoAdjust="0"/>
  </p:normalViewPr>
  <p:slideViewPr>
    <p:cSldViewPr>
      <p:cViewPr>
        <p:scale>
          <a:sx n="74" d="100"/>
          <a:sy n="74" d="100"/>
        </p:scale>
        <p:origin x="-1260" y="24"/>
      </p:cViewPr>
      <p:guideLst>
        <p:guide orient="horz" pos="2382"/>
        <p:guide pos="3369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t" anchorCtr="0" compatLnSpc="1">
            <a:prstTxWarp prst="textNoShape">
              <a:avLst/>
            </a:prstTxWarp>
          </a:bodyPr>
          <a:lstStyle>
            <a:lvl1pPr defTabSz="90909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33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t" anchorCtr="0" compatLnSpc="1">
            <a:prstTxWarp prst="textNoShape">
              <a:avLst/>
            </a:prstTxWarp>
          </a:bodyPr>
          <a:lstStyle>
            <a:lvl1pPr algn="r" defTabSz="90909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004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b" anchorCtr="0" compatLnSpc="1">
            <a:prstTxWarp prst="textNoShape">
              <a:avLst/>
            </a:prstTxWarp>
          </a:bodyPr>
          <a:lstStyle>
            <a:lvl1pPr defTabSz="90909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33" y="9372004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b" anchorCtr="0" compatLnSpc="1">
            <a:prstTxWarp prst="textNoShape">
              <a:avLst/>
            </a:prstTxWarp>
          </a:bodyPr>
          <a:lstStyle>
            <a:lvl1pPr algn="r" defTabSz="909095" eaLnBrk="1" hangingPunct="1">
              <a:defRPr sz="1100"/>
            </a:lvl1pPr>
          </a:lstStyle>
          <a:p>
            <a:pPr>
              <a:defRPr/>
            </a:pPr>
            <a:fld id="{1E5E6817-BE85-4CC7-8282-BA490E7B4C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86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defTabSz="90757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7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>
            <a:lvl1pPr algn="r" defTabSz="90757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741363"/>
            <a:ext cx="523081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6" y="4686001"/>
            <a:ext cx="5389213" cy="443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6" rIns="90752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0472"/>
            <a:ext cx="2919031" cy="49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defTabSz="907575" eaLnBrk="1" hangingPunct="1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7" y="9370472"/>
            <a:ext cx="2919031" cy="49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2" tIns="45376" rIns="90752" bIns="45376" numCol="1" anchor="b" anchorCtr="0" compatLnSpc="1">
            <a:prstTxWarp prst="textNoShape">
              <a:avLst/>
            </a:prstTxWarp>
          </a:bodyPr>
          <a:lstStyle>
            <a:lvl1pPr algn="r" defTabSz="907575" eaLnBrk="1" hangingPunct="1">
              <a:defRPr sz="1100"/>
            </a:lvl1pPr>
          </a:lstStyle>
          <a:p>
            <a:pPr>
              <a:defRPr/>
            </a:pPr>
            <a:fld id="{A8E00A04-EE6F-4122-A767-790B9AC362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56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1465" indent="-273641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456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2387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021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037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45862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3686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1511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DAA1BF-FB4C-429A-90A8-C3E39F871DE3}" type="slidenum">
              <a:rPr lang="es-ES" altLang="es-ES" sz="1100"/>
              <a:pPr/>
              <a:t>1</a:t>
            </a:fld>
            <a:endParaRPr lang="es-ES" altLang="es-ES" sz="11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52317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1465" indent="-273641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456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2387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021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037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45862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3686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1511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78B88D-9532-41B3-92F4-09D4AEFF70FE}" type="slidenum">
              <a:rPr lang="es-ES" altLang="es-ES" sz="1100"/>
              <a:pPr/>
              <a:t>2</a:t>
            </a:fld>
            <a:endParaRPr lang="es-ES" altLang="es-ES" sz="11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119146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1465" indent="-273641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9456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32387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0212" indent="-218912" defTabSz="9075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037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45862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83686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1511" indent="-218912" defTabSz="9075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82BD37-A20A-40B9-9569-616A0BCB1C69}" type="slidenum">
              <a:rPr lang="es-ES" altLang="es-ES" sz="1100"/>
              <a:pPr/>
              <a:t>3</a:t>
            </a:fld>
            <a:endParaRPr lang="es-ES" altLang="es-ES" sz="11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250287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1BCC-DAB6-4E04-B089-5BDB7E0C7F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3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EA62-61D0-4CB1-9F99-D812764F78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16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20000" y="671513"/>
            <a:ext cx="2271713" cy="60499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5912" cy="60499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B0BA-5B9C-45C0-AFE2-5A39ACC94A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71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801688" y="671513"/>
            <a:ext cx="9090025" cy="60499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2FA-05B5-454E-AF7D-D75883A3C5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46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553E1-CC77-45B7-A8AE-B519F226D5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01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0CE29-BE6A-4F42-B8B5-33961BAAEE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8812" cy="45370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22900" y="2184400"/>
            <a:ext cx="4468813" cy="45370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45629-CC28-4047-BDC1-FBEAFCFE46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8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A3DEA-26F9-476F-B326-AB7FECF596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26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62FD-DF7F-44A2-9841-9D9FAD5EBE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06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F9064-E641-4BF8-8511-9026505ABC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09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6694-4A0A-4464-B11B-E489C138FE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8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F204-2380-4B95-B3BB-A119C41F8F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4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671513"/>
            <a:ext cx="909002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76" tIns="49588" rIns="99176" bIns="49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900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76" tIns="49588" rIns="99176" bIns="49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889750"/>
            <a:ext cx="22288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76" tIns="49588" rIns="99176" bIns="49588" numCol="1" anchor="t" anchorCtr="0" compatLnSpc="1">
            <a:prstTxWarp prst="textNoShape">
              <a:avLst/>
            </a:prstTxWarp>
          </a:bodyPr>
          <a:lstStyle>
            <a:lvl1pPr defTabSz="992188" eaLnBrk="1" hangingPunct="1">
              <a:defRPr sz="15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9750"/>
            <a:ext cx="33877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76" tIns="49588" rIns="99176" bIns="49588" numCol="1" anchor="t" anchorCtr="0" compatLnSpc="1">
            <a:prstTxWarp prst="textNoShape">
              <a:avLst/>
            </a:prstTxWarp>
          </a:bodyPr>
          <a:lstStyle>
            <a:lvl1pPr algn="ctr" defTabSz="992188" eaLnBrk="1" hangingPunct="1">
              <a:defRPr sz="15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9750"/>
            <a:ext cx="22288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176" tIns="49588" rIns="99176" bIns="49588" numCol="1" anchor="t" anchorCtr="0" compatLnSpc="1">
            <a:prstTxWarp prst="textNoShape">
              <a:avLst/>
            </a:prstTxWarp>
          </a:bodyPr>
          <a:lstStyle>
            <a:lvl1pPr algn="r" defTabSz="992188" eaLnBrk="1" hangingPunct="1">
              <a:defRPr sz="1500"/>
            </a:lvl1pPr>
          </a:lstStyle>
          <a:p>
            <a:pPr>
              <a:defRPr/>
            </a:pPr>
            <a:fld id="{5C0DFAB3-33A9-4168-B0F8-0CABE907B8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1150" algn="l" defTabSz="992188" rtl="0" eaLnBrk="0" fontAlgn="base" hangingPunct="0">
        <a:spcBef>
          <a:spcPct val="20000"/>
        </a:spcBef>
        <a:spcAft>
          <a:spcPct val="0"/>
        </a:spcAft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5138" indent="-247650" algn="l" defTabSz="992188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9238" algn="l" defTabSz="992188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6810388" y="748206"/>
            <a:ext cx="2956923" cy="59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>
            <a:lvl1pPr defTabSz="992188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indent="-311150" defTabSz="9921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indent="-247650" defTabSz="9921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7488" indent="-247650" defTabSz="992188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49238" defTabSz="992188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49238" defTabSz="992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49238" defTabSz="992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49238" defTabSz="992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49238" defTabSz="992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3200" i="1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URKITZA KANTARI</a:t>
            </a:r>
            <a:endParaRPr lang="es-ES" altLang="es-ES" sz="2400" i="1" dirty="0">
              <a:solidFill>
                <a:srgbClr val="00B05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60" name="Rectángulo 15"/>
          <p:cNvSpPr>
            <a:spLocks noChangeArrowheads="1"/>
          </p:cNvSpPr>
          <p:nvPr/>
        </p:nvSpPr>
        <p:spPr bwMode="auto">
          <a:xfrm>
            <a:off x="8058410" y="2508430"/>
            <a:ext cx="2160240" cy="7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pPr defTabSz="992188" eaLnBrk="1" hangingPunct="1"/>
            <a:endParaRPr lang="eu-ES" alt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endParaRPr lang="eu-ES" alt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endParaRPr lang="eu-ES" altLang="es-ES" sz="1400" dirty="0" smtClean="0">
              <a:latin typeface="Cambria" panose="020405030504060302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463248" y="2047844"/>
            <a:ext cx="2634439" cy="8171468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r>
              <a:rPr lang="eu-ES" altLang="es-ES" sz="1600" b="1" i="1" dirty="0" smtClean="0">
                <a:latin typeface="Cambria" panose="02040503050406030204" pitchFamily="18" charset="0"/>
              </a:rPr>
              <a:t>1.ALDAPEKO SAGARRAREN</a:t>
            </a:r>
          </a:p>
          <a:p>
            <a:endParaRPr lang="eu-ES" altLang="es-ES" sz="900" b="1" i="1" dirty="0">
              <a:latin typeface="Cambria" panose="020405030504060302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Aldapeko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sagarraren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adarraren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puntan</a:t>
            </a:r>
            <a:endParaRPr lang="es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puntaren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puntan</a:t>
            </a:r>
            <a:endParaRPr lang="es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txoria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zegoen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kantari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.</a:t>
            </a:r>
          </a:p>
          <a:p>
            <a:endParaRPr lang="es-ES" altLang="es-ES" sz="1200" i="1" dirty="0">
              <a:latin typeface="+mn-lt"/>
              <a:cs typeface="Times New Roman" panose="020206030504050203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Xiru-liruli</a:t>
            </a:r>
            <a:endParaRPr lang="es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Xiru-liruli</a:t>
            </a:r>
            <a:endParaRPr lang="es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Nork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dantzatuko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ote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du </a:t>
            </a:r>
          </a:p>
          <a:p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soinutxu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s-ES" altLang="es-ES" sz="1200" i="1" dirty="0" err="1" smtClean="0">
                <a:latin typeface="+mn-lt"/>
                <a:cs typeface="Times New Roman" panose="02020603050405020304" pitchFamily="18" charset="0"/>
              </a:rPr>
              <a:t>hori</a:t>
            </a:r>
            <a:r>
              <a:rPr lang="es-ES" altLang="es-ES" sz="1200" i="1" dirty="0" smtClean="0">
                <a:latin typeface="+mn-lt"/>
                <a:cs typeface="Times New Roman" panose="02020603050405020304" pitchFamily="18" charset="0"/>
              </a:rPr>
              <a:t>?</a:t>
            </a:r>
          </a:p>
          <a:p>
            <a:endParaRPr lang="es-ES" altLang="es-ES" sz="1200" i="1" dirty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err="1">
                <a:latin typeface="+mn-lt"/>
                <a:cs typeface="Times New Roman" panose="02020603050405020304" pitchFamily="18" charset="0"/>
              </a:rPr>
              <a:t>Zubiburu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u-ES" altLang="es-ES" sz="1200" i="1" dirty="0" err="1" smtClean="0">
                <a:latin typeface="+mn-lt"/>
                <a:cs typeface="Times New Roman" panose="02020603050405020304" pitchFamily="18" charset="0"/>
              </a:rPr>
              <a:t>zelaieko</a:t>
            </a:r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oihanaren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zolan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zolaren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zolan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lili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bat bada beilari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.</a:t>
            </a:r>
          </a:p>
          <a:p>
            <a:r>
              <a:rPr lang="eu-ES" altLang="es-ES" sz="1200" i="1" dirty="0" err="1" smtClean="0">
                <a:latin typeface="+mn-lt"/>
                <a:cs typeface="Times New Roman" panose="02020603050405020304" pitchFamily="18" charset="0"/>
              </a:rPr>
              <a:t>Xiru-liruli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, </a:t>
            </a:r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err="1" smtClean="0">
                <a:latin typeface="+mn-lt"/>
                <a:cs typeface="Times New Roman" panose="02020603050405020304" pitchFamily="18" charset="0"/>
              </a:rPr>
              <a:t>xiru-liruri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nork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bilduko ote 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du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lili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xarmant hori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?</a:t>
            </a:r>
            <a:endParaRPr lang="es-ES" altLang="es-ES" sz="1200" i="1" dirty="0">
              <a:latin typeface="+mn-lt"/>
              <a:cs typeface="Times New Roman" panose="02020603050405020304" pitchFamily="18" charset="0"/>
            </a:endParaRPr>
          </a:p>
          <a:p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Mende </a:t>
            </a:r>
            <a:r>
              <a:rPr lang="eu-ES" altLang="es-ES" sz="1200" i="1" dirty="0" err="1">
                <a:latin typeface="+mn-lt"/>
                <a:cs typeface="Times New Roman" panose="02020603050405020304" pitchFamily="18" charset="0"/>
              </a:rPr>
              <a:t>huntan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 jasan 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dudan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bihotzeko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pena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penaren </a:t>
            </a:r>
            <a:r>
              <a:rPr lang="eu-ES" altLang="es-ES" sz="1200" i="1" dirty="0" err="1">
                <a:latin typeface="+mn-lt"/>
                <a:cs typeface="Times New Roman" panose="02020603050405020304" pitchFamily="18" charset="0"/>
              </a:rPr>
              <a:t>pena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nola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behar dut ekarri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?</a:t>
            </a:r>
          </a:p>
          <a:p>
            <a:r>
              <a:rPr lang="eu-ES" altLang="es-ES" sz="1200" i="1" dirty="0" err="1" smtClean="0">
                <a:latin typeface="+mn-lt"/>
                <a:cs typeface="Times New Roman" panose="02020603050405020304" pitchFamily="18" charset="0"/>
              </a:rPr>
              <a:t>Xiru-liruli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, </a:t>
            </a:r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err="1" smtClean="0">
                <a:latin typeface="+mn-lt"/>
                <a:cs typeface="Times New Roman" panose="02020603050405020304" pitchFamily="18" charset="0"/>
              </a:rPr>
              <a:t>xiru-liruri</a:t>
            </a:r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,</a:t>
            </a: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zuk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maitea </a:t>
            </a:r>
            <a:r>
              <a:rPr lang="eu-ES" altLang="es-ES" sz="1200" i="1" dirty="0" err="1">
                <a:latin typeface="+mn-lt"/>
                <a:cs typeface="Times New Roman" panose="02020603050405020304" pitchFamily="18" charset="0"/>
              </a:rPr>
              <a:t>hartzazu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 </a:t>
            </a:r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u-ES" altLang="es-ES" sz="1200" i="1" dirty="0" smtClean="0">
                <a:latin typeface="+mn-lt"/>
                <a:cs typeface="Times New Roman" panose="02020603050405020304" pitchFamily="18" charset="0"/>
              </a:rPr>
              <a:t>ene </a:t>
            </a:r>
            <a:r>
              <a:rPr lang="eu-ES" altLang="es-ES" sz="1200" i="1" dirty="0">
                <a:latin typeface="+mn-lt"/>
                <a:cs typeface="Times New Roman" panose="02020603050405020304" pitchFamily="18" charset="0"/>
              </a:rPr>
              <a:t>pena hori!</a:t>
            </a:r>
            <a:endParaRPr lang="eu-ES" altLang="es-ES" sz="1200" i="1" dirty="0" smtClean="0">
              <a:latin typeface="+mn-lt"/>
              <a:cs typeface="Times New Roman" panose="02020603050405020304" pitchFamily="18" charset="0"/>
            </a:endParaRPr>
          </a:p>
          <a:p>
            <a:endParaRPr lang="eu-ES" altLang="es-ES" sz="1600" b="1" i="1" dirty="0">
              <a:latin typeface="Cambria" panose="02040503050406030204" pitchFamily="18" charset="0"/>
            </a:endParaRPr>
          </a:p>
          <a:p>
            <a:endParaRPr lang="eu-ES" altLang="es-ES" sz="1600" b="1" i="1" dirty="0" smtClean="0">
              <a:latin typeface="Cambria" panose="02040503050406030204" pitchFamily="18" charset="0"/>
            </a:endParaRPr>
          </a:p>
          <a:p>
            <a:endParaRPr lang="eu-ES" altLang="es-ES" sz="1600" b="1" i="1" dirty="0">
              <a:latin typeface="Cambria" panose="02040503050406030204" pitchFamily="18" charset="0"/>
            </a:endParaRPr>
          </a:p>
          <a:p>
            <a:endParaRPr lang="eu-ES" altLang="es-ES" sz="1600" b="1" i="1" dirty="0" smtClean="0">
              <a:latin typeface="Cambria" panose="02040503050406030204" pitchFamily="18" charset="0"/>
            </a:endParaRPr>
          </a:p>
          <a:p>
            <a:endParaRPr lang="eu-ES" altLang="es-ES" sz="1600" b="1" i="1" dirty="0">
              <a:latin typeface="Cambria" panose="02040503050406030204" pitchFamily="18" charset="0"/>
            </a:endParaRPr>
          </a:p>
          <a:p>
            <a:endParaRPr lang="eu-ES" altLang="es-ES" sz="1600" b="1" i="1" dirty="0" smtClean="0">
              <a:latin typeface="Cambria" panose="02040503050406030204" pitchFamily="18" charset="0"/>
            </a:endParaRPr>
          </a:p>
          <a:p>
            <a:endParaRPr lang="eu-ES" altLang="es-ES" sz="1600" b="1" i="1" dirty="0">
              <a:latin typeface="Cambria" panose="02040503050406030204" pitchFamily="18" charset="0"/>
            </a:endParaRPr>
          </a:p>
          <a:p>
            <a:endParaRPr lang="eu-ES" altLang="es-ES" sz="1600" b="1" i="1" dirty="0" smtClean="0">
              <a:latin typeface="Cambria" panose="02040503050406030204" pitchFamily="18" charset="0"/>
            </a:endParaRPr>
          </a:p>
          <a:p>
            <a:endParaRPr lang="eu-ES" altLang="es-ES" sz="1600" b="1" i="1" dirty="0">
              <a:latin typeface="Cambria" panose="02040503050406030204" pitchFamily="18" charset="0"/>
            </a:endParaRPr>
          </a:p>
          <a:p>
            <a:endParaRPr lang="eu-ES" altLang="es-ES" sz="1600" b="1" i="1" dirty="0" smtClean="0">
              <a:latin typeface="Cambria" panose="02040503050406030204" pitchFamily="18" charset="0"/>
            </a:endParaRPr>
          </a:p>
          <a:p>
            <a:r>
              <a:rPr lang="eu-ES" altLang="es-ES" sz="1600" b="1" i="1" dirty="0" smtClean="0">
                <a:latin typeface="Cambria" panose="02040503050406030204" pitchFamily="18" charset="0"/>
              </a:rPr>
              <a:t> </a:t>
            </a:r>
            <a:endParaRPr lang="es-ES" sz="16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583092" y="228680"/>
            <a:ext cx="2547584" cy="699274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176" tIns="49588" rIns="99176" bIns="49588" anchor="ctr"/>
          <a:lstStyle>
            <a:lvl1pPr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74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defTabSz="992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defTabSz="992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defTabSz="992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defTabSz="9921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ES" sz="1400" dirty="0">
              <a:latin typeface="Cambria" panose="02040503050406030204" pitchFamily="18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2964" y="5652839"/>
            <a:ext cx="2269942" cy="530960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 bwMode="auto">
          <a:xfrm>
            <a:off x="5419798" y="193431"/>
            <a:ext cx="5166140" cy="170213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753" y="629432"/>
            <a:ext cx="1328638" cy="992769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012" y="3509366"/>
            <a:ext cx="2343150" cy="19431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36" y="2478365"/>
            <a:ext cx="3581400" cy="127635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02" y="4699552"/>
            <a:ext cx="26003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2340471"/>
            <a:ext cx="4231348" cy="2867397"/>
          </a:xfrm>
          <a:prstGeom prst="rect">
            <a:avLst/>
          </a:prstGeom>
        </p:spPr>
      </p:pic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780" y="2700511"/>
            <a:ext cx="4032448" cy="217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4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806" y="180231"/>
            <a:ext cx="2475582" cy="93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r>
              <a:rPr lang="es-ES" sz="1800" b="1" i="1" dirty="0" smtClean="0">
                <a:latin typeface="Cambria" panose="02040503050406030204" pitchFamily="18" charset="0"/>
              </a:rPr>
              <a:t>2. </a:t>
            </a:r>
          </a:p>
          <a:p>
            <a:endParaRPr lang="es-ES" sz="1800" b="1" i="1" dirty="0">
              <a:latin typeface="Cambria" panose="02040503050406030204" pitchFamily="18" charset="0"/>
            </a:endParaRPr>
          </a:p>
          <a:p>
            <a:endParaRPr lang="es-ES" sz="1800" b="1" i="1" dirty="0">
              <a:latin typeface="Cambria" panose="02040503050406030204" pitchFamily="18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5922764" y="252239"/>
            <a:ext cx="3096344" cy="780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 numCol="2">
            <a:spAutoFit/>
          </a:bodyPr>
          <a:lstStyle/>
          <a:p>
            <a:r>
              <a:rPr lang="es-ES" sz="1400" dirty="0"/>
              <a:t> </a:t>
            </a:r>
            <a:r>
              <a:rPr lang="es-ES" sz="1400" b="1" i="1" dirty="0" smtClean="0"/>
              <a:t>26</a:t>
            </a:r>
            <a:r>
              <a:rPr lang="es-ES" sz="1400" b="1" i="1" dirty="0" smtClean="0"/>
              <a:t>.ISIL </a:t>
            </a:r>
            <a:r>
              <a:rPr lang="es-ES" sz="1400" b="1" i="1" dirty="0" smtClean="0"/>
              <a:t>ISILIK</a:t>
            </a: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Isil </a:t>
            </a:r>
            <a:r>
              <a:rPr lang="eu-ES" sz="1100" dirty="0">
                <a:latin typeface="Cambria" panose="02040503050406030204" pitchFamily="18" charset="0"/>
              </a:rPr>
              <a:t>isilik </a:t>
            </a:r>
            <a:r>
              <a:rPr lang="eu-ES" sz="1100" dirty="0" smtClean="0">
                <a:latin typeface="Cambria" panose="02040503050406030204" pitchFamily="18" charset="0"/>
              </a:rPr>
              <a:t>dago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kaian </a:t>
            </a:r>
            <a:r>
              <a:rPr lang="eu-ES" sz="1100" dirty="0">
                <a:latin typeface="Cambria" panose="02040503050406030204" pitchFamily="18" charset="0"/>
              </a:rPr>
              <a:t>barrenean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untzi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txuri polit bat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uraren </a:t>
            </a:r>
            <a:r>
              <a:rPr lang="eu-ES" sz="1100" dirty="0">
                <a:latin typeface="Cambria" panose="02040503050406030204" pitchFamily="18" charset="0"/>
              </a:rPr>
              <a:t>gainean</a:t>
            </a:r>
            <a:r>
              <a:rPr lang="eu-ES" sz="11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Goizeko </a:t>
            </a:r>
            <a:r>
              <a:rPr lang="eu-ES" sz="1100" dirty="0" err="1">
                <a:latin typeface="Cambria" panose="02040503050406030204" pitchFamily="18" charset="0"/>
              </a:rPr>
              <a:t>ordubietan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esnatutzen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gara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arrantzaleak </a:t>
            </a:r>
            <a:r>
              <a:rPr lang="eu-ES" sz="1100" dirty="0">
                <a:latin typeface="Cambria" panose="02040503050406030204" pitchFamily="18" charset="0"/>
              </a:rPr>
              <a:t>beti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joateko </a:t>
            </a:r>
            <a:r>
              <a:rPr lang="eu-ES" sz="1100" dirty="0">
                <a:latin typeface="Cambria" panose="02040503050406030204" pitchFamily="18" charset="0"/>
              </a:rPr>
              <a:t>urrutira.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Pasatzen </a:t>
            </a:r>
            <a:r>
              <a:rPr lang="eu-ES" sz="1100" dirty="0" err="1">
                <a:latin typeface="Cambria" panose="02040503050406030204" pitchFamily="18" charset="0"/>
              </a:rPr>
              <a:t>naizenian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ure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leihopetik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negarra </a:t>
            </a:r>
            <a:r>
              <a:rPr lang="eu-ES" sz="1100" dirty="0">
                <a:latin typeface="Cambria" panose="02040503050406030204" pitchFamily="18" charset="0"/>
              </a:rPr>
              <a:t>irteten </a:t>
            </a:r>
            <a:r>
              <a:rPr lang="eu-ES" sz="1100" dirty="0" smtClean="0">
                <a:latin typeface="Cambria" panose="02040503050406030204" pitchFamily="18" charset="0"/>
              </a:rPr>
              <a:t>zait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begi </a:t>
            </a:r>
            <a:r>
              <a:rPr lang="eu-ES" sz="1100" dirty="0">
                <a:latin typeface="Cambria" panose="02040503050406030204" pitchFamily="18" charset="0"/>
              </a:rPr>
              <a:t>bietatik.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Zergaitik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zergaitik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zergaitik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zergaitik</a:t>
            </a:r>
            <a:r>
              <a:rPr lang="eu-ES" sz="1100" dirty="0">
                <a:latin typeface="Cambria" panose="02040503050406030204" pitchFamily="18" charset="0"/>
              </a:rPr>
              <a:t>?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zergaitik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negar egin</a:t>
            </a:r>
            <a:r>
              <a:rPr lang="eu-ES" sz="1100" dirty="0" smtClean="0">
                <a:latin typeface="Cambria" panose="02040503050406030204" pitchFamily="18" charset="0"/>
              </a:rPr>
              <a:t>?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zeruan </a:t>
            </a:r>
            <a:r>
              <a:rPr lang="eu-ES" sz="1100" dirty="0">
                <a:latin typeface="Cambria" panose="02040503050406030204" pitchFamily="18" charset="0"/>
              </a:rPr>
              <a:t>izarra dago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itsaso </a:t>
            </a:r>
            <a:r>
              <a:rPr lang="eu-ES" sz="1100" dirty="0">
                <a:latin typeface="Cambria" panose="02040503050406030204" pitchFamily="18" charset="0"/>
              </a:rPr>
              <a:t>aldetik.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Bat</a:t>
            </a:r>
            <a:r>
              <a:rPr lang="eu-ES" sz="1100" dirty="0">
                <a:latin typeface="Cambria" panose="02040503050406030204" pitchFamily="18" charset="0"/>
              </a:rPr>
              <a:t>, bat, </a:t>
            </a:r>
            <a:r>
              <a:rPr lang="eu-ES" sz="1100" dirty="0" err="1">
                <a:latin typeface="Cambria" panose="02040503050406030204" pitchFamily="18" charset="0"/>
              </a:rPr>
              <a:t>bat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bart </a:t>
            </a:r>
            <a:r>
              <a:rPr lang="eu-ES" sz="1100" dirty="0">
                <a:latin typeface="Cambria" panose="02040503050406030204" pitchFamily="18" charset="0"/>
              </a:rPr>
              <a:t>parrandan ibili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bart </a:t>
            </a:r>
            <a:r>
              <a:rPr lang="eu-ES" sz="1100" dirty="0">
                <a:latin typeface="Cambria" panose="02040503050406030204" pitchFamily="18" charset="0"/>
              </a:rPr>
              <a:t>parrandan ibili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bi,bi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bi</a:t>
            </a:r>
            <a:r>
              <a:rPr lang="eu-ES" sz="1100" dirty="0">
                <a:latin typeface="Cambria" panose="02040503050406030204" pitchFamily="18" charset="0"/>
              </a:rPr>
              <a:t>, ez naiz ondo </a:t>
            </a:r>
            <a:r>
              <a:rPr lang="eu-ES" sz="1100" dirty="0" smtClean="0">
                <a:latin typeface="Cambria" panose="02040503050406030204" pitchFamily="18" charset="0"/>
              </a:rPr>
              <a:t>ibili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ez </a:t>
            </a:r>
            <a:r>
              <a:rPr lang="eu-ES" sz="1100" dirty="0">
                <a:latin typeface="Cambria" panose="02040503050406030204" pitchFamily="18" charset="0"/>
              </a:rPr>
              <a:t>naiz ondo </a:t>
            </a:r>
            <a:r>
              <a:rPr lang="eu-ES" sz="1100" dirty="0" smtClean="0">
                <a:latin typeface="Cambria" panose="02040503050406030204" pitchFamily="18" charset="0"/>
              </a:rPr>
              <a:t>ibili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hiru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hiru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hiru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r>
              <a:rPr lang="eu-ES" sz="1100" dirty="0" smtClean="0">
                <a:latin typeface="Cambria" panose="02040503050406030204" pitchFamily="18" charset="0"/>
              </a:rPr>
              <a:t>kolkoa </a:t>
            </a:r>
            <a:r>
              <a:rPr lang="eu-ES" sz="1100" dirty="0">
                <a:latin typeface="Cambria" panose="02040503050406030204" pitchFamily="18" charset="0"/>
              </a:rPr>
              <a:t>bete diru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kolkoa </a:t>
            </a:r>
            <a:r>
              <a:rPr lang="eu-ES" sz="1100" dirty="0">
                <a:latin typeface="Cambria" panose="02040503050406030204" pitchFamily="18" charset="0"/>
              </a:rPr>
              <a:t>bete diru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lau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lau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lau</a:t>
            </a:r>
            <a:r>
              <a:rPr lang="eu-ES" sz="1100" dirty="0">
                <a:latin typeface="Cambria" panose="02040503050406030204" pitchFamily="18" charset="0"/>
              </a:rPr>
              <a:t> sardina </a:t>
            </a:r>
            <a:r>
              <a:rPr lang="eu-ES" sz="1100" dirty="0" err="1">
                <a:latin typeface="Cambria" panose="02040503050406030204" pitchFamily="18" charset="0"/>
              </a:rPr>
              <a:t>bakalau</a:t>
            </a:r>
            <a:r>
              <a:rPr lang="eu-ES" sz="1100" dirty="0">
                <a:latin typeface="Cambria" panose="02040503050406030204" pitchFamily="18" charset="0"/>
              </a:rPr>
              <a:t>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Anteron </a:t>
            </a:r>
            <a:r>
              <a:rPr lang="eu-ES" sz="1100" dirty="0" err="1">
                <a:latin typeface="Cambria" panose="02040503050406030204" pitchFamily="18" charset="0"/>
              </a:rPr>
              <a:t>txaparrotia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kaisaren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 err="1">
                <a:latin typeface="Cambria" panose="02040503050406030204" pitchFamily="18" charset="0"/>
              </a:rPr>
              <a:t>bibotiak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haretxek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eraman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eraman </a:t>
            </a:r>
            <a:r>
              <a:rPr lang="eu-ES" sz="1100" dirty="0" err="1">
                <a:latin typeface="Cambria" panose="02040503050406030204" pitchFamily="18" charset="0"/>
              </a:rPr>
              <a:t>presko</a:t>
            </a:r>
            <a:r>
              <a:rPr lang="eu-ES" sz="1100" dirty="0">
                <a:latin typeface="Cambria" panose="02040503050406030204" pitchFamily="18" charset="0"/>
              </a:rPr>
              <a:t> txipiroiak.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Hau </a:t>
            </a:r>
            <a:r>
              <a:rPr lang="eu-ES" sz="1100" dirty="0" err="1">
                <a:latin typeface="Cambria" panose="02040503050406030204" pitchFamily="18" charset="0"/>
              </a:rPr>
              <a:t>dek</a:t>
            </a:r>
            <a:r>
              <a:rPr lang="eu-ES" sz="1100" dirty="0">
                <a:latin typeface="Cambria" panose="02040503050406030204" pitchFamily="18" charset="0"/>
              </a:rPr>
              <a:t>, hau </a:t>
            </a:r>
            <a:r>
              <a:rPr lang="eu-ES" sz="1100" dirty="0" err="1">
                <a:latin typeface="Cambria" panose="02040503050406030204" pitchFamily="18" charset="0"/>
              </a:rPr>
              <a:t>dek</a:t>
            </a:r>
            <a:r>
              <a:rPr lang="eu-ES" sz="1100" dirty="0">
                <a:latin typeface="Cambria" panose="02040503050406030204" pitchFamily="18" charset="0"/>
              </a:rPr>
              <a:t>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hau </a:t>
            </a:r>
            <a:r>
              <a:rPr lang="eu-ES" sz="1100" dirty="0" err="1">
                <a:latin typeface="Cambria" panose="02040503050406030204" pitchFamily="18" charset="0"/>
              </a:rPr>
              <a:t>dek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r>
              <a:rPr lang="eu-ES" sz="1100" dirty="0" err="1">
                <a:latin typeface="Cambria" panose="02040503050406030204" pitchFamily="18" charset="0"/>
              </a:rPr>
              <a:t>umoria</a:t>
            </a:r>
            <a:r>
              <a:rPr lang="eu-ES" sz="1100" dirty="0">
                <a:latin typeface="Cambria" panose="02040503050406030204" pitchFamily="18" charset="0"/>
              </a:rPr>
              <a:t>!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Kontsolatzeko</a:t>
            </a:r>
            <a:r>
              <a:rPr lang="eu-ES" sz="1100" dirty="0">
                <a:latin typeface="Cambria" panose="02040503050406030204" pitchFamily="18" charset="0"/>
              </a:rPr>
              <a:t>, kontsolatzeko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euskaldun </a:t>
            </a:r>
            <a:r>
              <a:rPr lang="eu-ES" sz="1100" dirty="0" err="1">
                <a:latin typeface="Cambria" panose="02040503050406030204" pitchFamily="18" charset="0"/>
              </a:rPr>
              <a:t>jendia</a:t>
            </a:r>
            <a:r>
              <a:rPr lang="eu-ES" sz="1100" dirty="0">
                <a:latin typeface="Cambria" panose="02040503050406030204" pitchFamily="18" charset="0"/>
              </a:rPr>
              <a:t>. </a:t>
            </a:r>
            <a:endParaRPr lang="eu-ES" sz="1100" dirty="0" smtClean="0">
              <a:latin typeface="Cambria" panose="02040503050406030204" pitchFamily="18" charset="0"/>
            </a:endParaRP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behera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 zezenak, ai </a:t>
            </a:r>
            <a:r>
              <a:rPr lang="eu-ES" sz="1100" dirty="0" err="1">
                <a:latin typeface="Cambria" panose="02040503050406030204" pitchFamily="18" charset="0"/>
              </a:rPr>
              <a:t>ai</a:t>
            </a:r>
            <a:r>
              <a:rPr lang="eu-ES" sz="1100" dirty="0">
                <a:latin typeface="Cambria" panose="02040503050406030204" pitchFamily="18" charset="0"/>
              </a:rPr>
              <a:t> </a:t>
            </a:r>
            <a:r>
              <a:rPr lang="eu-ES" sz="1100" dirty="0" err="1">
                <a:latin typeface="Cambria" panose="02040503050406030204" pitchFamily="18" charset="0"/>
              </a:rPr>
              <a:t>ai</a:t>
            </a:r>
            <a:r>
              <a:rPr lang="eu-ES" sz="1100" dirty="0">
                <a:latin typeface="Cambria" panose="02040503050406030204" pitchFamily="18" charset="0"/>
              </a:rPr>
              <a:t> ai!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behera,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 zezenak, Kalian gora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behera,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behera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behera,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Kalian </a:t>
            </a:r>
            <a:r>
              <a:rPr lang="eu-ES" sz="1100" dirty="0">
                <a:latin typeface="Cambria" panose="02040503050406030204" pitchFamily="18" charset="0"/>
              </a:rPr>
              <a:t>gora zezenak.</a:t>
            </a:r>
          </a:p>
          <a:p>
            <a:pPr defTabSz="992188" eaLnBrk="1" hangingPunct="1"/>
            <a:endParaRPr lang="eu-ES" altLang="es-ES" sz="1400" dirty="0">
              <a:latin typeface="Cambria" panose="020405030504060302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1116" y="578834"/>
            <a:ext cx="775861" cy="34864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466380" y="184576"/>
            <a:ext cx="2686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2188" eaLnBrk="1" hangingPunct="1"/>
            <a:r>
              <a:rPr lang="eu-ES" altLang="es-ES" sz="1800" b="1" i="1" dirty="0" smtClean="0">
                <a:latin typeface="Cambria" panose="02040503050406030204" pitchFamily="18" charset="0"/>
              </a:rPr>
              <a:t> </a:t>
            </a:r>
            <a:endParaRPr lang="eu-ES" altLang="es-ES" sz="1600" dirty="0">
              <a:latin typeface="Cambria" panose="02040503050406030204" pitchFamily="18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896" y="4428703"/>
            <a:ext cx="1638300" cy="257175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047436" y="97681"/>
            <a:ext cx="4210514" cy="746358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u-ES" sz="1800" dirty="0" smtClean="0"/>
              <a:t>3.</a:t>
            </a:r>
            <a:r>
              <a:rPr lang="es-ES" sz="1800" b="1" i="1" dirty="0" smtClean="0"/>
              <a:t>FURRA </a:t>
            </a:r>
            <a:r>
              <a:rPr lang="es-ES" sz="1800" b="1" i="1" dirty="0" err="1" smtClean="0"/>
              <a:t>FURRA</a:t>
            </a:r>
            <a:endParaRPr lang="eu-ES" sz="1800" b="1" i="1" dirty="0"/>
          </a:p>
          <a:p>
            <a:endParaRPr lang="eu-ES" sz="1000" dirty="0" smtClean="0">
              <a:latin typeface="Cambria" panose="02040503050406030204" pitchFamily="18" charset="0"/>
            </a:endParaRPr>
          </a:p>
          <a:p>
            <a:r>
              <a:rPr lang="eu-ES" sz="1000" dirty="0" err="1" smtClean="0">
                <a:latin typeface="Cambria" panose="02040503050406030204" pitchFamily="18" charset="0"/>
              </a:rPr>
              <a:t>F</a:t>
            </a:r>
            <a:r>
              <a:rPr lang="eu-ES" sz="1100" dirty="0" err="1" smtClean="0">
                <a:latin typeface="Cambria" panose="02040503050406030204" pitchFamily="18" charset="0"/>
              </a:rPr>
              <a:t>urra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r>
              <a:rPr lang="eu-ES" sz="1100" dirty="0" err="1">
                <a:latin typeface="Cambria" panose="02040503050406030204" pitchFamily="18" charset="0"/>
              </a:rPr>
              <a:t>furra</a:t>
            </a:r>
            <a:r>
              <a:rPr lang="eu-ES" sz="1100" dirty="0">
                <a:latin typeface="Cambria" panose="02040503050406030204" pitchFamily="18" charset="0"/>
              </a:rPr>
              <a:t>,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fandangoa,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hortxe </a:t>
            </a:r>
            <a:r>
              <a:rPr lang="eu-ES" sz="1100" dirty="0">
                <a:latin typeface="Cambria" panose="02040503050406030204" pitchFamily="18" charset="0"/>
              </a:rPr>
              <a:t>duzu </a:t>
            </a:r>
            <a:r>
              <a:rPr lang="eu-ES" sz="1100" dirty="0" smtClean="0">
                <a:latin typeface="Cambria" panose="02040503050406030204" pitchFamily="18" charset="0"/>
              </a:rPr>
              <a:t>fandangoa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geure </a:t>
            </a:r>
            <a:r>
              <a:rPr lang="eu-ES" sz="1100" dirty="0" err="1">
                <a:latin typeface="Cambria" panose="02040503050406030204" pitchFamily="18" charset="0"/>
              </a:rPr>
              <a:t>gustokoa</a:t>
            </a:r>
            <a:r>
              <a:rPr lang="eu-ES" sz="1100" dirty="0" smtClean="0">
                <a:latin typeface="Cambria" panose="02040503050406030204" pitchFamily="18" charset="0"/>
              </a:rPr>
              <a:t>.</a:t>
            </a: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Gaur </a:t>
            </a:r>
            <a:r>
              <a:rPr lang="eu-ES" sz="1100" dirty="0">
                <a:latin typeface="Cambria" panose="02040503050406030204" pitchFamily="18" charset="0"/>
              </a:rPr>
              <a:t>goizean 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jeiki</a:t>
            </a:r>
            <a:r>
              <a:rPr lang="eu-ES" sz="1100" dirty="0" smtClean="0">
                <a:latin typeface="Cambria" panose="02040503050406030204" pitchFamily="18" charset="0"/>
              </a:rPr>
              <a:t> naiz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suerte </a:t>
            </a:r>
            <a:r>
              <a:rPr lang="eu-ES" sz="1100" dirty="0">
                <a:latin typeface="Cambria" panose="02040503050406030204" pitchFamily="18" charset="0"/>
              </a:rPr>
              <a:t>onean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tanke </a:t>
            </a:r>
            <a:r>
              <a:rPr lang="eu-ES" sz="1100" dirty="0">
                <a:latin typeface="Cambria" panose="02040503050406030204" pitchFamily="18" charset="0"/>
              </a:rPr>
              <a:t>bat topatu </a:t>
            </a:r>
            <a:r>
              <a:rPr lang="eu-ES" sz="1100" dirty="0" smtClean="0">
                <a:latin typeface="Cambria" panose="02040503050406030204" pitchFamily="18" charset="0"/>
              </a:rPr>
              <a:t>dut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neure </a:t>
            </a:r>
            <a:r>
              <a:rPr lang="eu-ES" sz="1100" dirty="0">
                <a:latin typeface="Cambria" panose="02040503050406030204" pitchFamily="18" charset="0"/>
              </a:rPr>
              <a:t>kafesnean</a:t>
            </a:r>
            <a:r>
              <a:rPr lang="eu-ES" sz="1100" dirty="0" smtClean="0">
                <a:latin typeface="Cambria" panose="02040503050406030204" pitchFamily="18" charset="0"/>
              </a:rPr>
              <a:t>;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ez </a:t>
            </a:r>
            <a:r>
              <a:rPr lang="eu-ES" sz="1100" dirty="0">
                <a:latin typeface="Cambria" panose="02040503050406030204" pitchFamily="18" charset="0"/>
              </a:rPr>
              <a:t>dakit zer </a:t>
            </a:r>
            <a:r>
              <a:rPr lang="eu-ES" sz="1100" dirty="0" smtClean="0">
                <a:latin typeface="Cambria" panose="02040503050406030204" pitchFamily="18" charset="0"/>
              </a:rPr>
              <a:t>daukagun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bake </a:t>
            </a:r>
            <a:r>
              <a:rPr lang="eu-ES" sz="1100" dirty="0">
                <a:latin typeface="Cambria" panose="02040503050406030204" pitchFamily="18" charset="0"/>
              </a:rPr>
              <a:t>ala </a:t>
            </a:r>
            <a:r>
              <a:rPr lang="eu-ES" sz="1100" dirty="0" smtClean="0">
                <a:latin typeface="Cambria" panose="02040503050406030204" pitchFamily="18" charset="0"/>
              </a:rPr>
              <a:t>gerra</a:t>
            </a:r>
          </a:p>
          <a:p>
            <a:r>
              <a:rPr lang="eu-ES" sz="1100" dirty="0" err="1" smtClean="0">
                <a:latin typeface="Cambria" panose="02040503050406030204" pitchFamily="18" charset="0"/>
              </a:rPr>
              <a:t>bainan</a:t>
            </a:r>
            <a:r>
              <a:rPr lang="eu-ES" sz="1100" dirty="0" smtClean="0">
                <a:latin typeface="Cambria" panose="02040503050406030204" pitchFamily="18" charset="0"/>
              </a:rPr>
              <a:t> </a:t>
            </a:r>
            <a:r>
              <a:rPr lang="eu-ES" sz="1100" dirty="0">
                <a:latin typeface="Cambria" panose="02040503050406030204" pitchFamily="18" charset="0"/>
              </a:rPr>
              <a:t>nik </a:t>
            </a:r>
            <a:r>
              <a:rPr lang="eu-ES" sz="1100" dirty="0" smtClean="0">
                <a:latin typeface="Cambria" panose="02040503050406030204" pitchFamily="18" charset="0"/>
              </a:rPr>
              <a:t>badaezpadan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egin </a:t>
            </a:r>
            <a:r>
              <a:rPr lang="eu-ES" sz="1100" dirty="0">
                <a:latin typeface="Cambria" panose="02040503050406030204" pitchFamily="18" charset="0"/>
              </a:rPr>
              <a:t>dut puzkerra</a:t>
            </a:r>
            <a:r>
              <a:rPr lang="eu-ES" sz="1100" dirty="0" smtClean="0">
                <a:latin typeface="Cambria" panose="02040503050406030204" pitchFamily="18" charset="0"/>
              </a:rPr>
              <a:t>.</a:t>
            </a: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Zerbait egitekotan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zuzen </a:t>
            </a:r>
            <a:r>
              <a:rPr lang="eu-ES" sz="1100" dirty="0">
                <a:latin typeface="Cambria" panose="02040503050406030204" pitchFamily="18" charset="0"/>
              </a:rPr>
              <a:t>eta </a:t>
            </a:r>
            <a:r>
              <a:rPr lang="eu-ES" sz="1100" dirty="0" smtClean="0">
                <a:latin typeface="Cambria" panose="02040503050406030204" pitchFamily="18" charset="0"/>
              </a:rPr>
              <a:t>artez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zorri </a:t>
            </a:r>
            <a:r>
              <a:rPr lang="eu-ES" sz="1100" dirty="0">
                <a:latin typeface="Cambria" panose="02040503050406030204" pitchFamily="18" charset="0"/>
              </a:rPr>
              <a:t>bat garbitu </a:t>
            </a:r>
            <a:r>
              <a:rPr lang="eu-ES" sz="1100" dirty="0" smtClean="0">
                <a:latin typeface="Cambria" panose="02040503050406030204" pitchFamily="18" charset="0"/>
              </a:rPr>
              <a:t>dut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ur </a:t>
            </a:r>
            <a:r>
              <a:rPr lang="eu-ES" sz="1100" dirty="0">
                <a:latin typeface="Cambria" panose="02040503050406030204" pitchFamily="18" charset="0"/>
              </a:rPr>
              <a:t>pistola batez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orain </a:t>
            </a:r>
            <a:r>
              <a:rPr lang="eu-ES" sz="1100" dirty="0">
                <a:latin typeface="Cambria" panose="02040503050406030204" pitchFamily="18" charset="0"/>
              </a:rPr>
              <a:t>galdurik </a:t>
            </a:r>
            <a:r>
              <a:rPr lang="eu-ES" sz="1100" dirty="0" smtClean="0">
                <a:latin typeface="Cambria" panose="02040503050406030204" pitchFamily="18" charset="0"/>
              </a:rPr>
              <a:t>nago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beldurrez beteta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muniziorik gabe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gelditu </a:t>
            </a:r>
            <a:r>
              <a:rPr lang="eu-ES" sz="1100" dirty="0">
                <a:latin typeface="Cambria" panose="02040503050406030204" pitchFamily="18" charset="0"/>
              </a:rPr>
              <a:t>naiz eta</a:t>
            </a:r>
            <a:r>
              <a:rPr lang="eu-ES" sz="1100" dirty="0" smtClean="0">
                <a:latin typeface="Cambria" panose="02040503050406030204" pitchFamily="18" charset="0"/>
              </a:rPr>
              <a:t>.</a:t>
            </a: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Neure </a:t>
            </a:r>
            <a:r>
              <a:rPr lang="eu-ES" sz="1100" dirty="0">
                <a:latin typeface="Cambria" panose="02040503050406030204" pitchFamily="18" charset="0"/>
              </a:rPr>
              <a:t>arma </a:t>
            </a:r>
            <a:r>
              <a:rPr lang="eu-ES" sz="1100" dirty="0" smtClean="0">
                <a:latin typeface="Cambria" panose="02040503050406030204" pitchFamily="18" charset="0"/>
              </a:rPr>
              <a:t>bakarra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dut </a:t>
            </a:r>
            <a:r>
              <a:rPr lang="eu-ES" sz="1100" dirty="0">
                <a:latin typeface="Cambria" panose="02040503050406030204" pitchFamily="18" charset="0"/>
              </a:rPr>
              <a:t>akordeoia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hauspoari eraginez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dirudi lehoia;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eskua </a:t>
            </a:r>
            <a:r>
              <a:rPr lang="eu-ES" sz="1100" dirty="0">
                <a:latin typeface="Cambria" panose="02040503050406030204" pitchFamily="18" charset="0"/>
              </a:rPr>
              <a:t>jaten </a:t>
            </a:r>
            <a:r>
              <a:rPr lang="eu-ES" sz="1100" dirty="0" smtClean="0">
                <a:latin typeface="Cambria" panose="02040503050406030204" pitchFamily="18" charset="0"/>
              </a:rPr>
              <a:t>badit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on </a:t>
            </a:r>
            <a:r>
              <a:rPr lang="eu-ES" sz="1100" dirty="0">
                <a:latin typeface="Cambria" panose="02040503050406030204" pitchFamily="18" charset="0"/>
              </a:rPr>
              <a:t>egin </a:t>
            </a:r>
            <a:r>
              <a:rPr lang="eu-ES" sz="1100" dirty="0" err="1" smtClean="0">
                <a:latin typeface="Cambria" panose="02040503050406030204" pitchFamily="18" charset="0"/>
              </a:rPr>
              <a:t>dezaion</a:t>
            </a:r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err="1" smtClean="0">
                <a:latin typeface="Cambria" panose="02040503050406030204" pitchFamily="18" charset="0"/>
              </a:rPr>
              <a:t>Cervantsei</a:t>
            </a:r>
            <a:r>
              <a:rPr lang="eu-ES" sz="1100" dirty="0" smtClean="0">
                <a:latin typeface="Cambria" panose="02040503050406030204" pitchFamily="18" charset="0"/>
              </a:rPr>
              <a:t> holakorik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gertatu </a:t>
            </a:r>
            <a:r>
              <a:rPr lang="eu-ES" sz="1100" dirty="0">
                <a:latin typeface="Cambria" panose="02040503050406030204" pitchFamily="18" charset="0"/>
              </a:rPr>
              <a:t>zitzaion</a:t>
            </a:r>
            <a:r>
              <a:rPr lang="eu-ES" sz="1100" dirty="0" smtClean="0">
                <a:latin typeface="Cambria" panose="02040503050406030204" pitchFamily="18" charset="0"/>
              </a:rPr>
              <a:t>.</a:t>
            </a:r>
          </a:p>
          <a:p>
            <a:endParaRPr lang="eu-ES" sz="1100" dirty="0" smtClean="0">
              <a:latin typeface="Cambria" panose="02040503050406030204" pitchFamily="18" charset="0"/>
            </a:endParaRPr>
          </a:p>
          <a:p>
            <a:r>
              <a:rPr lang="eu-ES" sz="1100" dirty="0" smtClean="0">
                <a:latin typeface="Cambria" panose="02040503050406030204" pitchFamily="18" charset="0"/>
              </a:rPr>
              <a:t>Eta </a:t>
            </a:r>
            <a:r>
              <a:rPr lang="eu-ES" sz="1100" dirty="0">
                <a:latin typeface="Cambria" panose="02040503050406030204" pitchFamily="18" charset="0"/>
              </a:rPr>
              <a:t>orain </a:t>
            </a:r>
            <a:r>
              <a:rPr lang="eu-ES" sz="1100" dirty="0" smtClean="0">
                <a:latin typeface="Cambria" panose="02040503050406030204" pitchFamily="18" charset="0"/>
              </a:rPr>
              <a:t>banoa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berriro </a:t>
            </a:r>
            <a:r>
              <a:rPr lang="eu-ES" sz="1100" dirty="0">
                <a:latin typeface="Cambria" panose="02040503050406030204" pitchFamily="18" charset="0"/>
              </a:rPr>
              <a:t>ohera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bila </a:t>
            </a:r>
            <a:r>
              <a:rPr lang="eu-ES" sz="1100" dirty="0">
                <a:latin typeface="Cambria" panose="02040503050406030204" pitchFamily="18" charset="0"/>
              </a:rPr>
              <a:t>ez </a:t>
            </a:r>
            <a:r>
              <a:rPr lang="eu-ES" sz="1100" dirty="0" smtClean="0">
                <a:latin typeface="Cambria" panose="02040503050406030204" pitchFamily="18" charset="0"/>
              </a:rPr>
              <a:t>badatozkit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lolo </a:t>
            </a:r>
            <a:r>
              <a:rPr lang="eu-ES" sz="1100" dirty="0">
                <a:latin typeface="Cambria" panose="02040503050406030204" pitchFamily="18" charset="0"/>
              </a:rPr>
              <a:t>egitera</a:t>
            </a:r>
            <a:r>
              <a:rPr lang="eu-ES" sz="1100" dirty="0" smtClean="0">
                <a:latin typeface="Cambria" panose="02040503050406030204" pitchFamily="18" charset="0"/>
              </a:rPr>
              <a:t>;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bihar </a:t>
            </a:r>
            <a:r>
              <a:rPr lang="eu-ES" sz="1100" dirty="0">
                <a:latin typeface="Cambria" panose="02040503050406030204" pitchFamily="18" charset="0"/>
              </a:rPr>
              <a:t>ikusiko </a:t>
            </a:r>
            <a:r>
              <a:rPr lang="eu-ES" sz="1100" dirty="0" smtClean="0">
                <a:latin typeface="Cambria" panose="02040503050406030204" pitchFamily="18" charset="0"/>
              </a:rPr>
              <a:t>da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zer </a:t>
            </a:r>
            <a:r>
              <a:rPr lang="eu-ES" sz="1100" dirty="0">
                <a:latin typeface="Cambria" panose="02040503050406030204" pitchFamily="18" charset="0"/>
              </a:rPr>
              <a:t>dagoen berri</a:t>
            </a:r>
            <a:r>
              <a:rPr lang="eu-ES" sz="1100" dirty="0" smtClean="0">
                <a:latin typeface="Cambria" panose="02040503050406030204" pitchFamily="18" charset="0"/>
              </a:rPr>
              <a:t>,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jakintsuenak ere</a:t>
            </a:r>
          </a:p>
          <a:p>
            <a:r>
              <a:rPr lang="eu-ES" sz="1100" dirty="0" smtClean="0">
                <a:latin typeface="Cambria" panose="02040503050406030204" pitchFamily="18" charset="0"/>
              </a:rPr>
              <a:t>ezin </a:t>
            </a:r>
            <a:r>
              <a:rPr lang="eu-ES" sz="1100" dirty="0">
                <a:latin typeface="Cambria" panose="02040503050406030204" pitchFamily="18" charset="0"/>
              </a:rPr>
              <a:t>du </a:t>
            </a:r>
            <a:r>
              <a:rPr lang="eu-ES" sz="1100" dirty="0" err="1">
                <a:latin typeface="Cambria" panose="02040503050406030204" pitchFamily="18" charset="0"/>
              </a:rPr>
              <a:t>igerri</a:t>
            </a:r>
            <a:endParaRPr lang="eu-ES" sz="1100" dirty="0">
              <a:latin typeface="Cambria" panose="020405030504060302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2164" y="178251"/>
            <a:ext cx="3240360" cy="710963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u-ES" sz="1200" b="1" dirty="0"/>
              <a:t>BAT, </a:t>
            </a:r>
            <a:r>
              <a:rPr lang="eu-ES" sz="1200" b="1" dirty="0" err="1"/>
              <a:t>BAT</a:t>
            </a:r>
            <a:r>
              <a:rPr lang="eu-ES" sz="1200" b="1" dirty="0"/>
              <a:t>, </a:t>
            </a:r>
            <a:r>
              <a:rPr lang="eu-ES" sz="1200" b="1" dirty="0" err="1"/>
              <a:t>BAT</a:t>
            </a:r>
            <a:endParaRPr lang="eu-ES" sz="1200" dirty="0"/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Bat, bat, </a:t>
            </a:r>
            <a:r>
              <a:rPr lang="eu-ES" sz="1200" dirty="0" err="1"/>
              <a:t>bat</a:t>
            </a:r>
            <a:r>
              <a:rPr lang="eu-ES" sz="1200" dirty="0"/>
              <a:t>, bart parrandan ibili,</a:t>
            </a:r>
          </a:p>
          <a:p>
            <a:r>
              <a:rPr lang="eu-ES" sz="1200" dirty="0"/>
              <a:t>bart parrandan ibili.</a:t>
            </a:r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Bi, bi, </a:t>
            </a:r>
            <a:r>
              <a:rPr lang="eu-ES" sz="1200" dirty="0" err="1"/>
              <a:t>bi</a:t>
            </a:r>
            <a:r>
              <a:rPr lang="eu-ES" sz="1200" dirty="0"/>
              <a:t>, ez naiz ondo ibili,</a:t>
            </a:r>
          </a:p>
          <a:p>
            <a:r>
              <a:rPr lang="eu-ES" sz="1200" dirty="0"/>
              <a:t>ez naiz ondo ibili.</a:t>
            </a:r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Hiru, hiru, </a:t>
            </a:r>
            <a:r>
              <a:rPr lang="eu-ES" sz="1200" dirty="0" err="1"/>
              <a:t>hiru</a:t>
            </a:r>
            <a:r>
              <a:rPr lang="eu-ES" sz="1200" dirty="0"/>
              <a:t>, kolkoa bete diru,</a:t>
            </a:r>
          </a:p>
          <a:p>
            <a:r>
              <a:rPr lang="eu-ES" sz="1200" dirty="0"/>
              <a:t>kolkoa bete diru.</a:t>
            </a:r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Lau, lau, </a:t>
            </a:r>
            <a:r>
              <a:rPr lang="eu-ES" sz="1200" dirty="0" err="1"/>
              <a:t>lau</a:t>
            </a:r>
            <a:r>
              <a:rPr lang="eu-ES" sz="1200" dirty="0"/>
              <a:t>, xardina </a:t>
            </a:r>
            <a:r>
              <a:rPr lang="eu-ES" sz="1200" dirty="0" err="1"/>
              <a:t>bakalau</a:t>
            </a:r>
            <a:r>
              <a:rPr lang="eu-ES" sz="1200" dirty="0"/>
              <a:t>.</a:t>
            </a:r>
          </a:p>
          <a:p>
            <a:r>
              <a:rPr lang="eu-ES" sz="1200" dirty="0"/>
              <a:t> </a:t>
            </a:r>
          </a:p>
          <a:p>
            <a:r>
              <a:rPr lang="eu-ES" sz="1200" b="1" dirty="0"/>
              <a:t>ANTERON TXAMARROTIA</a:t>
            </a:r>
            <a:endParaRPr lang="eu-ES" sz="1200" dirty="0"/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Anteron </a:t>
            </a:r>
            <a:r>
              <a:rPr lang="eu-ES" sz="1200" dirty="0" err="1"/>
              <a:t>txamarrotia</a:t>
            </a:r>
            <a:r>
              <a:rPr lang="eu-ES" sz="1200" dirty="0"/>
              <a:t>,</a:t>
            </a:r>
          </a:p>
          <a:p>
            <a:r>
              <a:rPr lang="eu-ES" sz="1200" dirty="0" err="1"/>
              <a:t>Sinkerren</a:t>
            </a:r>
            <a:r>
              <a:rPr lang="eu-ES" sz="1200" dirty="0"/>
              <a:t> </a:t>
            </a:r>
            <a:r>
              <a:rPr lang="eu-ES" sz="1200" dirty="0" err="1"/>
              <a:t>bibotia</a:t>
            </a:r>
            <a:endParaRPr lang="eu-ES" sz="1200" dirty="0"/>
          </a:p>
          <a:p>
            <a:r>
              <a:rPr lang="eu-ES" sz="1200" dirty="0" err="1"/>
              <a:t>Haretxek</a:t>
            </a:r>
            <a:r>
              <a:rPr lang="eu-ES" sz="1200" dirty="0"/>
              <a:t> ei </a:t>
            </a:r>
            <a:r>
              <a:rPr lang="eu-ES" sz="1200" dirty="0" err="1"/>
              <a:t>dauko</a:t>
            </a:r>
            <a:r>
              <a:rPr lang="eu-ES" sz="1200" dirty="0"/>
              <a:t>,</a:t>
            </a:r>
          </a:p>
          <a:p>
            <a:r>
              <a:rPr lang="eu-ES" sz="1200" dirty="0"/>
              <a:t>ei </a:t>
            </a:r>
            <a:r>
              <a:rPr lang="eu-ES" sz="1200" dirty="0" err="1"/>
              <a:t>dauko</a:t>
            </a:r>
            <a:r>
              <a:rPr lang="eu-ES" sz="1200" dirty="0"/>
              <a:t>,</a:t>
            </a:r>
          </a:p>
          <a:p>
            <a:r>
              <a:rPr lang="eu-ES" sz="1200" dirty="0"/>
              <a:t>preso </a:t>
            </a:r>
            <a:r>
              <a:rPr lang="eu-ES" sz="1200" dirty="0" err="1"/>
              <a:t>tximinoia</a:t>
            </a:r>
            <a:r>
              <a:rPr lang="eu-ES" sz="1200" dirty="0"/>
              <a:t>.</a:t>
            </a:r>
          </a:p>
          <a:p>
            <a:r>
              <a:rPr lang="eu-ES" sz="1200" dirty="0"/>
              <a:t> </a:t>
            </a:r>
          </a:p>
          <a:p>
            <a:r>
              <a:rPr lang="eu-ES" sz="1200" b="1" dirty="0"/>
              <a:t>KALIAN GORA</a:t>
            </a:r>
            <a:endParaRPr lang="eu-ES" sz="1200" dirty="0"/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Hau </a:t>
            </a:r>
            <a:r>
              <a:rPr lang="eu-ES" sz="1200" dirty="0" err="1"/>
              <a:t>dek</a:t>
            </a:r>
            <a:r>
              <a:rPr lang="eu-ES" sz="1200" dirty="0"/>
              <a:t>, hau </a:t>
            </a:r>
            <a:r>
              <a:rPr lang="eu-ES" sz="1200" dirty="0" err="1"/>
              <a:t>dek</a:t>
            </a:r>
            <a:r>
              <a:rPr lang="eu-ES" sz="1200" dirty="0"/>
              <a:t>,</a:t>
            </a:r>
          </a:p>
          <a:p>
            <a:r>
              <a:rPr lang="eu-ES" sz="1200" dirty="0"/>
              <a:t>hau </a:t>
            </a:r>
            <a:r>
              <a:rPr lang="eu-ES" sz="1200" dirty="0" err="1"/>
              <a:t>dek</a:t>
            </a:r>
            <a:r>
              <a:rPr lang="eu-ES" sz="1200" dirty="0"/>
              <a:t> </a:t>
            </a:r>
            <a:r>
              <a:rPr lang="eu-ES" sz="1200" dirty="0" err="1"/>
              <a:t>umoria</a:t>
            </a:r>
            <a:r>
              <a:rPr lang="eu-ES" sz="1200" dirty="0"/>
              <a:t>,</a:t>
            </a:r>
          </a:p>
          <a:p>
            <a:r>
              <a:rPr lang="eu-ES" sz="1200" dirty="0"/>
              <a:t>kontsolatzeko, </a:t>
            </a:r>
            <a:r>
              <a:rPr lang="eu-ES" sz="1200" dirty="0" err="1"/>
              <a:t>kontsolatzeko</a:t>
            </a:r>
            <a:r>
              <a:rPr lang="eu-ES" sz="1200" dirty="0"/>
              <a:t>,</a:t>
            </a:r>
          </a:p>
          <a:p>
            <a:r>
              <a:rPr lang="eu-ES" sz="1200" dirty="0"/>
              <a:t>euskaldun </a:t>
            </a:r>
            <a:r>
              <a:rPr lang="eu-ES" sz="1200" dirty="0" err="1"/>
              <a:t>jendia</a:t>
            </a:r>
            <a:endParaRPr lang="eu-ES" sz="1200" dirty="0"/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Kalian gora, kalian behera,</a:t>
            </a:r>
          </a:p>
          <a:p>
            <a:r>
              <a:rPr lang="eu-ES" sz="1200" dirty="0"/>
              <a:t>kalian gora zezena.</a:t>
            </a:r>
          </a:p>
          <a:p>
            <a:r>
              <a:rPr lang="eu-ES" sz="1200" dirty="0"/>
              <a:t>ai, </a:t>
            </a:r>
            <a:r>
              <a:rPr lang="eu-ES" sz="1200" dirty="0" err="1"/>
              <a:t>ai</a:t>
            </a:r>
            <a:r>
              <a:rPr lang="eu-ES" sz="1200" dirty="0"/>
              <a:t>, </a:t>
            </a:r>
            <a:r>
              <a:rPr lang="eu-ES" sz="1200" dirty="0" err="1"/>
              <a:t>ai</a:t>
            </a:r>
            <a:r>
              <a:rPr lang="eu-ES" sz="1200" dirty="0"/>
              <a:t>, </a:t>
            </a:r>
            <a:r>
              <a:rPr lang="eu-ES" sz="1200" dirty="0" err="1"/>
              <a:t>ai</a:t>
            </a:r>
            <a:endParaRPr lang="eu-ES" sz="1200" dirty="0"/>
          </a:p>
          <a:p>
            <a:r>
              <a:rPr lang="eu-ES" sz="1200" dirty="0"/>
              <a:t>kalian gora, kalian behera,</a:t>
            </a:r>
          </a:p>
          <a:p>
            <a:r>
              <a:rPr lang="eu-ES" sz="1200" dirty="0"/>
              <a:t>kalian gora zezena.</a:t>
            </a:r>
          </a:p>
          <a:p>
            <a:r>
              <a:rPr lang="eu-ES" sz="1200" dirty="0"/>
              <a:t> </a:t>
            </a:r>
          </a:p>
          <a:p>
            <a:r>
              <a:rPr lang="eu-ES" sz="1200" dirty="0"/>
              <a:t>Kalian gora, kalian behera,</a:t>
            </a:r>
          </a:p>
          <a:p>
            <a:r>
              <a:rPr lang="eu-ES" sz="1200" dirty="0"/>
              <a:t>kalian gora, kalian behera,</a:t>
            </a:r>
          </a:p>
          <a:p>
            <a:r>
              <a:rPr lang="eu-ES" sz="1200" dirty="0"/>
              <a:t>kalian gora, kalian behera,</a:t>
            </a:r>
          </a:p>
          <a:p>
            <a:r>
              <a:rPr lang="eu-ES" sz="1200" dirty="0"/>
              <a:t>kalian gora zezena.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2"/>
          <p:cNvSpPr>
            <a:spLocks noChangeArrowheads="1"/>
          </p:cNvSpPr>
          <p:nvPr/>
        </p:nvSpPr>
        <p:spPr bwMode="auto">
          <a:xfrm>
            <a:off x="90116" y="324247"/>
            <a:ext cx="2409232" cy="34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pPr defTabSz="992188" eaLnBrk="1" hangingPunct="1"/>
            <a:r>
              <a:rPr lang="es-ES_tradnl" altLang="es-ES" sz="1600" b="1" i="1" dirty="0" smtClean="0">
                <a:latin typeface="Cambria" panose="02040503050406030204" pitchFamily="18" charset="0"/>
              </a:rPr>
              <a:t>24</a:t>
            </a:r>
            <a:r>
              <a:rPr lang="es-ES_tradnl" alt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_tradnl" altLang="es-ES" sz="1600" b="1" i="1" dirty="0" smtClean="0">
                <a:latin typeface="Cambria" panose="02040503050406030204" pitchFamily="18" charset="0"/>
              </a:rPr>
              <a:t>BEHIN BETIKO</a:t>
            </a:r>
            <a:endParaRPr lang="eu-ES" sz="1400" dirty="0"/>
          </a:p>
        </p:txBody>
      </p:sp>
      <p:sp>
        <p:nvSpPr>
          <p:cNvPr id="16" name="Rectángulo 20"/>
          <p:cNvSpPr>
            <a:spLocks noChangeArrowheads="1"/>
          </p:cNvSpPr>
          <p:nvPr/>
        </p:nvSpPr>
        <p:spPr bwMode="auto">
          <a:xfrm>
            <a:off x="5450205" y="324247"/>
            <a:ext cx="2704807" cy="702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pPr defTabSz="992188" eaLnBrk="1" hangingPunct="1"/>
            <a:r>
              <a:rPr lang="es-ES" altLang="es-ES" sz="1600" b="1" i="1" dirty="0" smtClean="0">
                <a:latin typeface="Cambria" panose="02040503050406030204" pitchFamily="18" charset="0"/>
              </a:rPr>
              <a:t>4. BADIRA HIRU ASTE</a:t>
            </a:r>
            <a:endParaRPr lang="es-ES" alt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alt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endParaRPr lang="es-ES" altLang="es-ES" sz="1400" dirty="0">
              <a:latin typeface="Cambria" panose="02040503050406030204" pitchFamily="18" charset="0"/>
            </a:endParaRPr>
          </a:p>
          <a:p>
            <a:r>
              <a:rPr lang="eu-ES" sz="1400" dirty="0"/>
              <a:t>Iskin </a:t>
            </a:r>
            <a:r>
              <a:rPr lang="eu-ES" sz="1400" dirty="0" err="1"/>
              <a:t>hontatik</a:t>
            </a:r>
            <a:r>
              <a:rPr lang="eu-ES" sz="1400" dirty="0"/>
              <a:t> idazten </a:t>
            </a:r>
            <a:r>
              <a:rPr lang="eu-ES" sz="1400" dirty="0" smtClean="0"/>
              <a:t>dizut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azken aldian </a:t>
            </a:r>
            <a:r>
              <a:rPr lang="eu-ES" sz="1400" dirty="0" smtClean="0"/>
              <a:t>bezala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egia da bai sasoi </a:t>
            </a:r>
            <a:r>
              <a:rPr lang="eu-ES" sz="1400" dirty="0" smtClean="0"/>
              <a:t>honetan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hotza egiten duela </a:t>
            </a:r>
            <a:endParaRPr lang="eu-ES" sz="1400" dirty="0" smtClean="0"/>
          </a:p>
          <a:p>
            <a:r>
              <a:rPr lang="eu-ES" sz="1400" b="1" dirty="0" smtClean="0"/>
              <a:t>neska </a:t>
            </a:r>
            <a:r>
              <a:rPr lang="eu-ES" sz="1400" b="1" dirty="0"/>
              <a:t>gazte bat ezagutu </a:t>
            </a:r>
            <a:r>
              <a:rPr lang="eu-ES" sz="1400" b="1" dirty="0" smtClean="0"/>
              <a:t>dut</a:t>
            </a:r>
          </a:p>
          <a:p>
            <a:r>
              <a:rPr lang="eu-ES" sz="1400" b="1" dirty="0" smtClean="0"/>
              <a:t>hiru </a:t>
            </a:r>
            <a:r>
              <a:rPr lang="eu-ES" sz="1400" b="1" dirty="0"/>
              <a:t>aste badirela </a:t>
            </a:r>
            <a:endParaRPr lang="eu-ES" sz="1400" b="1" dirty="0" smtClean="0"/>
          </a:p>
          <a:p>
            <a:r>
              <a:rPr lang="eu-ES" sz="1400" b="1" dirty="0" smtClean="0"/>
              <a:t>esango </a:t>
            </a:r>
            <a:r>
              <a:rPr lang="eu-ES" sz="1400" b="1" dirty="0"/>
              <a:t>nuke bere begiek </a:t>
            </a:r>
            <a:endParaRPr lang="eu-ES" sz="1400" b="1" dirty="0" smtClean="0"/>
          </a:p>
          <a:p>
            <a:r>
              <a:rPr lang="eu-ES" sz="1400" b="1" dirty="0" smtClean="0"/>
              <a:t>Erraz sorgindu </a:t>
            </a:r>
            <a:r>
              <a:rPr lang="eu-ES" sz="1400" b="1" dirty="0"/>
              <a:t>nautela </a:t>
            </a:r>
            <a:endParaRPr lang="eu-ES" sz="1400" b="1" dirty="0" smtClean="0"/>
          </a:p>
          <a:p>
            <a:r>
              <a:rPr lang="eu-ES" sz="1400" dirty="0" smtClean="0"/>
              <a:t>Azken </a:t>
            </a:r>
            <a:r>
              <a:rPr lang="eu-ES" sz="1400" dirty="0"/>
              <a:t>bidai hau ez duzu </a:t>
            </a:r>
            <a:r>
              <a:rPr lang="eu-ES" sz="1400" dirty="0" smtClean="0"/>
              <a:t>izan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etxe ondotik </a:t>
            </a:r>
            <a:r>
              <a:rPr lang="eu-ES" sz="1400" dirty="0" smtClean="0"/>
              <a:t>ihesa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nigandik </a:t>
            </a:r>
            <a:r>
              <a:rPr lang="eu-ES" sz="1400" dirty="0" err="1"/>
              <a:t>hurrun</a:t>
            </a:r>
            <a:r>
              <a:rPr lang="eu-ES" sz="1400" dirty="0"/>
              <a:t> aurkitu </a:t>
            </a:r>
            <a:r>
              <a:rPr lang="eu-ES" sz="1400" dirty="0" smtClean="0"/>
              <a:t>arren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hara itzultzeko ametsa </a:t>
            </a:r>
            <a:endParaRPr lang="eu-ES" sz="1400" dirty="0" smtClean="0"/>
          </a:p>
          <a:p>
            <a:r>
              <a:rPr lang="eu-ES" sz="1400" b="1" dirty="0" smtClean="0"/>
              <a:t>zuekin </a:t>
            </a:r>
            <a:r>
              <a:rPr lang="eu-ES" sz="1400" b="1" dirty="0"/>
              <a:t>beti oroitzen </a:t>
            </a:r>
            <a:r>
              <a:rPr lang="eu-ES" sz="1400" b="1" dirty="0" smtClean="0"/>
              <a:t>banaiz</a:t>
            </a:r>
          </a:p>
          <a:p>
            <a:r>
              <a:rPr lang="eu-ES" sz="1400" b="1" dirty="0" smtClean="0"/>
              <a:t> </a:t>
            </a:r>
            <a:r>
              <a:rPr lang="eu-ES" sz="1400" b="1" dirty="0"/>
              <a:t>ahaztu naizenik ez pentsa sentimenduak esaten baina </a:t>
            </a:r>
            <a:endParaRPr lang="eu-ES" sz="1400" b="1" dirty="0" smtClean="0"/>
          </a:p>
          <a:p>
            <a:r>
              <a:rPr lang="eu-ES" sz="1400" b="1" dirty="0" smtClean="0"/>
              <a:t>ez </a:t>
            </a:r>
            <a:r>
              <a:rPr lang="eu-ES" sz="1400" b="1" dirty="0"/>
              <a:t>da hain gauza erreza </a:t>
            </a:r>
            <a:endParaRPr lang="eu-ES" sz="1400" b="1" dirty="0" smtClean="0"/>
          </a:p>
          <a:p>
            <a:r>
              <a:rPr lang="eu-ES" sz="1400" dirty="0" smtClean="0"/>
              <a:t> </a:t>
            </a:r>
            <a:r>
              <a:rPr lang="eu-ES" sz="1400" dirty="0"/>
              <a:t>Orain goizean goizik hartzen dut mendebalderako </a:t>
            </a:r>
            <a:r>
              <a:rPr lang="eu-ES" sz="1400" dirty="0" smtClean="0"/>
              <a:t>trena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harrizko zoru </a:t>
            </a:r>
            <a:r>
              <a:rPr lang="eu-ES" sz="1400" dirty="0" smtClean="0"/>
              <a:t>ahaztuetan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biderik eta </a:t>
            </a:r>
            <a:r>
              <a:rPr lang="eu-ES" sz="1400" dirty="0" smtClean="0"/>
              <a:t>zaharrena</a:t>
            </a:r>
          </a:p>
          <a:p>
            <a:r>
              <a:rPr lang="eu-ES" sz="1400" b="1" dirty="0" smtClean="0"/>
              <a:t> </a:t>
            </a:r>
            <a:r>
              <a:rPr lang="eu-ES" sz="1400" b="1" dirty="0"/>
              <a:t>bizitzak sarri erakusten du </a:t>
            </a:r>
            <a:endParaRPr lang="eu-ES" sz="1400" b="1" dirty="0" smtClean="0"/>
          </a:p>
          <a:p>
            <a:r>
              <a:rPr lang="eu-ES" sz="1400" b="1" dirty="0" smtClean="0"/>
              <a:t>badena </a:t>
            </a:r>
            <a:r>
              <a:rPr lang="eu-ES" sz="1400" b="1" dirty="0"/>
              <a:t>eta ez dena </a:t>
            </a:r>
            <a:endParaRPr lang="eu-ES" sz="1400" b="1" dirty="0" smtClean="0"/>
          </a:p>
          <a:p>
            <a:r>
              <a:rPr lang="eu-ES" sz="1400" b="1" dirty="0" smtClean="0"/>
              <a:t>inoiz </a:t>
            </a:r>
            <a:r>
              <a:rPr lang="eu-ES" sz="1400" b="1" dirty="0"/>
              <a:t>latz hartu banindu ere gaur gozo hartu nauena </a:t>
            </a:r>
            <a:endParaRPr lang="eu-ES" sz="1400" b="1" dirty="0" smtClean="0"/>
          </a:p>
          <a:p>
            <a:r>
              <a:rPr lang="eu-ES" sz="1400" dirty="0" smtClean="0"/>
              <a:t> </a:t>
            </a:r>
            <a:r>
              <a:rPr lang="eu-ES" sz="1400" dirty="0"/>
              <a:t>Lantzean baina, egun luzeetan bihotza egoten da </a:t>
            </a:r>
            <a:r>
              <a:rPr lang="eu-ES" sz="1400" dirty="0" smtClean="0"/>
              <a:t>triste</a:t>
            </a:r>
          </a:p>
          <a:p>
            <a:r>
              <a:rPr lang="eu-ES" sz="1400" dirty="0" smtClean="0"/>
              <a:t> </a:t>
            </a:r>
            <a:r>
              <a:rPr lang="eu-ES" sz="1400" dirty="0"/>
              <a:t>agindutako promesa hura </a:t>
            </a:r>
            <a:endParaRPr lang="eu-ES" sz="1400" dirty="0" smtClean="0"/>
          </a:p>
          <a:p>
            <a:r>
              <a:rPr lang="eu-ES" sz="1400" dirty="0" smtClean="0"/>
              <a:t>ezin </a:t>
            </a:r>
            <a:r>
              <a:rPr lang="eu-ES" sz="1400" dirty="0" err="1"/>
              <a:t>kunplidu</a:t>
            </a:r>
            <a:r>
              <a:rPr lang="eu-ES" sz="1400" dirty="0"/>
              <a:t> </a:t>
            </a:r>
            <a:r>
              <a:rPr lang="eu-ES" sz="1400" dirty="0" smtClean="0"/>
              <a:t>nezake</a:t>
            </a:r>
            <a:endParaRPr lang="es-ES" altLang="es-ES" sz="1400" dirty="0">
              <a:latin typeface="Cambria" panose="020405030504060302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033399" y="684287"/>
            <a:ext cx="2497877" cy="247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r>
              <a:rPr lang="eu-ES" sz="1400" dirty="0"/>
              <a:t>"loriak udan" kantatzen baitut inoiz gutxitan ez uste </a:t>
            </a:r>
            <a:endParaRPr lang="eu-ES" sz="1400" dirty="0" smtClean="0"/>
          </a:p>
          <a:p>
            <a:r>
              <a:rPr lang="eu-ES" sz="1400" dirty="0" smtClean="0"/>
              <a:t>letrak </a:t>
            </a:r>
            <a:r>
              <a:rPr lang="eu-ES" sz="1400" dirty="0"/>
              <a:t>ez ditut oraindik ahaztu akordatzen naiz hainbeste </a:t>
            </a:r>
            <a:r>
              <a:rPr lang="eu-ES" sz="1400" b="1" dirty="0"/>
              <a:t>"loriak udan" kantatzen baitut inoiz gutxitan ez uste letrak ez ditut oraindik ahaztu akordatzen naiz hainbeste</a:t>
            </a:r>
          </a:p>
          <a:p>
            <a:r>
              <a:rPr lang="eu-ES" sz="1400" dirty="0"/>
              <a:t/>
            </a:r>
            <a:br>
              <a:rPr lang="eu-ES" sz="1400" dirty="0"/>
            </a:br>
            <a:endParaRPr lang="es-ES" altLang="es-ES" sz="1400" dirty="0">
              <a:latin typeface="Cambria" panose="020405030504060302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772" y="756295"/>
            <a:ext cx="775861" cy="348647"/>
          </a:xfrm>
          <a:prstGeom prst="rect">
            <a:avLst/>
          </a:prstGeom>
        </p:spPr>
      </p:pic>
      <p:sp>
        <p:nvSpPr>
          <p:cNvPr id="12" name="Flecha curvada hacia arriba 11"/>
          <p:cNvSpPr/>
          <p:nvPr/>
        </p:nvSpPr>
        <p:spPr bwMode="auto">
          <a:xfrm flipV="1">
            <a:off x="7891762" y="324247"/>
            <a:ext cx="733510" cy="225901"/>
          </a:xfrm>
          <a:prstGeom prst="curvedUpArrow">
            <a:avLst>
              <a:gd name="adj1" fmla="val 25000"/>
              <a:gd name="adj2" fmla="val 122188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2499348" y="332059"/>
            <a:ext cx="25383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25.</a:t>
            </a:r>
            <a:r>
              <a:rPr lang="es-ES" sz="1600" b="1" i="1" dirty="0" smtClean="0">
                <a:latin typeface="Cambria" panose="02040503050406030204" pitchFamily="18" charset="0"/>
              </a:rPr>
              <a:t> </a:t>
            </a:r>
            <a:r>
              <a:rPr lang="eu-ES" sz="1400" dirty="0"/>
              <a:t> 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72" y="3836805"/>
            <a:ext cx="1638300" cy="257175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78148" y="402180"/>
            <a:ext cx="22322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u-ES" sz="1200" b="1" dirty="0"/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Behin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betiko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behin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betiko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sinple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bezain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tinko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etsiko</a:t>
            </a:r>
            <a:r>
              <a:rPr lang="es-ES" sz="1400" dirty="0" smtClean="0">
                <a:latin typeface="Cambria" panose="02040503050406030204" pitchFamily="18" charset="0"/>
              </a:rPr>
              <a:t>.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Behin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betiko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behin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betiko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sinple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bezain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tinko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Euskaraz</a:t>
            </a:r>
            <a:r>
              <a:rPr lang="es-ES" sz="1400" dirty="0">
                <a:latin typeface="Cambria" panose="02040503050406030204" pitchFamily="18" charset="0"/>
              </a:rPr>
              <a:t> eta </a:t>
            </a:r>
            <a:r>
              <a:rPr lang="es-ES" sz="1400" dirty="0" err="1">
                <a:latin typeface="Cambria" panose="02040503050406030204" pitchFamily="18" charset="0"/>
              </a:rPr>
              <a:t>kitto</a:t>
            </a:r>
            <a:r>
              <a:rPr lang="es-ES" sz="1400" dirty="0" smtClean="0">
                <a:latin typeface="Cambria" panose="02040503050406030204" pitchFamily="18" charset="0"/>
              </a:rPr>
              <a:t>!</a:t>
            </a:r>
          </a:p>
          <a:p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Etxean</a:t>
            </a:r>
            <a:r>
              <a:rPr lang="es-ES" sz="1400" dirty="0">
                <a:latin typeface="Cambria" panose="02040503050406030204" pitchFamily="18" charset="0"/>
              </a:rPr>
              <a:t> eta </a:t>
            </a:r>
            <a:r>
              <a:rPr lang="es-ES" sz="1400" dirty="0" err="1">
                <a:latin typeface="Cambria" panose="02040503050406030204" pitchFamily="18" charset="0"/>
              </a:rPr>
              <a:t>kalean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berdin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berdin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jolasean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eskolan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lanean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 smtClean="0"/>
              <a:t>borrokan</a:t>
            </a:r>
            <a:r>
              <a:rPr lang="es-ES" sz="1400" dirty="0" smtClean="0"/>
              <a:t> </a:t>
            </a:r>
            <a:r>
              <a:rPr lang="es-ES" sz="1400" dirty="0" smtClean="0">
                <a:latin typeface="Cambria" panose="02040503050406030204" pitchFamily="18" charset="0"/>
              </a:rPr>
              <a:t>eta </a:t>
            </a:r>
            <a:r>
              <a:rPr lang="es-ES" sz="1400" dirty="0" err="1" smtClean="0">
                <a:latin typeface="Cambria" panose="02040503050406030204" pitchFamily="18" charset="0"/>
              </a:rPr>
              <a:t>pakean</a:t>
            </a:r>
            <a:r>
              <a:rPr lang="es-ES" sz="14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Dakitenek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 smtClean="0">
                <a:latin typeface="Cambria" panose="02040503050406030204" pitchFamily="18" charset="0"/>
              </a:rPr>
              <a:t>erabiliz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dakitenek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ikasiz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Herri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osaturik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euskaraz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nahi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 smtClean="0">
                <a:latin typeface="Cambria" panose="02040503050406030204" pitchFamily="18" charset="0"/>
              </a:rPr>
              <a:t>bizi</a:t>
            </a:r>
            <a:r>
              <a:rPr lang="es-ES" sz="14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Hasi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etxetik</a:t>
            </a:r>
            <a:r>
              <a:rPr lang="es-ES" sz="1400" dirty="0">
                <a:latin typeface="Cambria" panose="02040503050406030204" pitchFamily="18" charset="0"/>
              </a:rPr>
              <a:t> eta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/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hasi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kaletik</a:t>
            </a:r>
            <a:r>
              <a:rPr lang="es-ES" sz="1400" dirty="0">
                <a:latin typeface="Cambria" panose="02040503050406030204" pitchFamily="18" charset="0"/>
              </a:rPr>
              <a:t> eta </a:t>
            </a:r>
            <a:r>
              <a:rPr lang="es-ES" sz="1400" dirty="0" err="1">
                <a:latin typeface="Cambria" panose="02040503050406030204" pitchFamily="18" charset="0"/>
              </a:rPr>
              <a:t>etxera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martxan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jarri</a:t>
            </a:r>
            <a:r>
              <a:rPr lang="es-ES" sz="1400" dirty="0">
                <a:latin typeface="Cambria" panose="02040503050406030204" pitchFamily="18" charset="0"/>
              </a:rPr>
              <a:t> da </a:t>
            </a:r>
            <a:r>
              <a:rPr lang="es-ES" sz="1400" dirty="0" err="1">
                <a:latin typeface="Cambria" panose="02040503050406030204" pitchFamily="18" charset="0"/>
              </a:rPr>
              <a:t>lege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:</a:t>
            </a:r>
            <a:br>
              <a:rPr lang="es-ES" sz="1400" dirty="0">
                <a:latin typeface="Cambria" panose="02040503050406030204" pitchFamily="18" charset="0"/>
              </a:rPr>
            </a:br>
            <a:r>
              <a:rPr lang="es-ES" sz="1400" dirty="0" err="1">
                <a:latin typeface="Cambria" panose="02040503050406030204" pitchFamily="18" charset="0"/>
              </a:rPr>
              <a:t>euskaraz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Euskal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Herrian</a:t>
            </a:r>
            <a:r>
              <a:rPr lang="es-ES" sz="1400" dirty="0">
                <a:latin typeface="Cambria" panose="02040503050406030204" pitchFamily="18" charset="0"/>
              </a:rPr>
              <a:t> (bis)</a:t>
            </a:r>
            <a:endParaRPr lang="eu-ES" sz="1400" dirty="0">
              <a:latin typeface="Cambria" panose="020405030504060302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67658" y="324247"/>
            <a:ext cx="5346700" cy="73866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b="1" i="1" dirty="0"/>
              <a:t>EUSKAL HERRIAN EUSKARAZ</a:t>
            </a:r>
            <a:endParaRPr lang="eu-ES" sz="1400" b="1" i="1" dirty="0"/>
          </a:p>
          <a:p>
            <a:r>
              <a:rPr lang="es-ES" sz="1400" b="1" i="1" dirty="0"/>
              <a:t> </a:t>
            </a:r>
            <a:endParaRPr lang="eu-ES" sz="1400" b="1" i="1" dirty="0"/>
          </a:p>
          <a:p>
            <a:r>
              <a:rPr lang="es-ES" sz="1400" dirty="0" err="1"/>
              <a:t>Euskal</a:t>
            </a:r>
            <a:r>
              <a:rPr lang="es-ES" sz="1400" dirty="0"/>
              <a:t> </a:t>
            </a:r>
            <a:r>
              <a:rPr lang="es-ES" sz="1400" dirty="0" err="1"/>
              <a:t>Herrian</a:t>
            </a:r>
            <a:r>
              <a:rPr lang="es-ES" sz="1400" dirty="0"/>
              <a:t> </a:t>
            </a:r>
            <a:r>
              <a:rPr lang="es-ES" sz="1400" dirty="0" err="1"/>
              <a:t>euskaraz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nahi</a:t>
            </a:r>
            <a:r>
              <a:rPr lang="es-ES" sz="1400" dirty="0"/>
              <a:t> </a:t>
            </a:r>
            <a:r>
              <a:rPr lang="es-ES" sz="1400" dirty="0" err="1"/>
              <a:t>dugu</a:t>
            </a:r>
            <a:r>
              <a:rPr lang="es-ES" sz="1400" dirty="0"/>
              <a:t> </a:t>
            </a:r>
            <a:r>
              <a:rPr lang="es-ES" sz="1400" dirty="0" err="1"/>
              <a:t>hitz</a:t>
            </a:r>
            <a:r>
              <a:rPr lang="es-ES" sz="1400" dirty="0"/>
              <a:t> eta jolas, </a:t>
            </a:r>
            <a:br>
              <a:rPr lang="es-ES" sz="1400" dirty="0"/>
            </a:br>
            <a:r>
              <a:rPr lang="es-ES" sz="1400" dirty="0" err="1"/>
              <a:t>lan</a:t>
            </a:r>
            <a:r>
              <a:rPr lang="es-ES" sz="1400" dirty="0"/>
              <a:t> eta </a:t>
            </a:r>
            <a:r>
              <a:rPr lang="es-ES" sz="1400" dirty="0" err="1"/>
              <a:t>bizi</a:t>
            </a:r>
            <a:r>
              <a:rPr lang="es-ES" sz="1400" dirty="0"/>
              <a:t> </a:t>
            </a:r>
            <a:r>
              <a:rPr lang="es-ES" sz="1400" dirty="0" err="1"/>
              <a:t>euskaraz</a:t>
            </a:r>
            <a:r>
              <a:rPr lang="es-ES" sz="1400" dirty="0"/>
              <a:t> eta </a:t>
            </a:r>
            <a:br>
              <a:rPr lang="es-ES" sz="1400" dirty="0"/>
            </a:br>
            <a:r>
              <a:rPr lang="es-ES" sz="1400" dirty="0" err="1"/>
              <a:t>hortara</a:t>
            </a:r>
            <a:r>
              <a:rPr lang="es-ES" sz="1400" dirty="0"/>
              <a:t> </a:t>
            </a:r>
            <a:r>
              <a:rPr lang="es-ES" sz="1400" dirty="0" err="1"/>
              <a:t>goaz</a:t>
            </a:r>
            <a:r>
              <a:rPr lang="es-ES" sz="1400" dirty="0"/>
              <a:t>, </a:t>
            </a:r>
            <a:br>
              <a:rPr lang="es-ES" sz="1400" dirty="0"/>
            </a:br>
            <a:r>
              <a:rPr lang="es-ES" sz="1400" dirty="0" err="1"/>
              <a:t>bada</a:t>
            </a:r>
            <a:r>
              <a:rPr lang="es-ES" sz="1400" dirty="0"/>
              <a:t> </a:t>
            </a:r>
            <a:r>
              <a:rPr lang="es-ES" sz="1400" dirty="0" err="1"/>
              <a:t>garaia</a:t>
            </a:r>
            <a:r>
              <a:rPr lang="es-ES" sz="1400" dirty="0"/>
              <a:t> </a:t>
            </a:r>
            <a:r>
              <a:rPr lang="es-ES" sz="1400" dirty="0" err="1"/>
              <a:t>noizbait</a:t>
            </a:r>
            <a:r>
              <a:rPr lang="es-ES" sz="1400" dirty="0"/>
              <a:t> </a:t>
            </a:r>
            <a:r>
              <a:rPr lang="es-ES" sz="1400" dirty="0" err="1"/>
              <a:t>dezagun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guda</a:t>
            </a:r>
            <a:r>
              <a:rPr lang="es-ES" sz="1400" dirty="0"/>
              <a:t> </a:t>
            </a:r>
            <a:r>
              <a:rPr lang="es-ES" sz="1400" dirty="0" err="1"/>
              <a:t>hori</a:t>
            </a:r>
            <a:r>
              <a:rPr lang="es-ES" sz="1400" dirty="0"/>
              <a:t> gal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irabaz</a:t>
            </a:r>
            <a:r>
              <a:rPr lang="es-ES" sz="1400" dirty="0"/>
              <a:t>. </a:t>
            </a:r>
            <a:br>
              <a:rPr lang="es-ES" sz="1400" dirty="0"/>
            </a:br>
            <a:r>
              <a:rPr lang="es-ES" sz="1400" dirty="0" err="1"/>
              <a:t>Zabal</a:t>
            </a:r>
            <a:r>
              <a:rPr lang="es-ES" sz="1400" dirty="0"/>
              <a:t> </a:t>
            </a:r>
            <a:r>
              <a:rPr lang="es-ES" sz="1400" dirty="0" err="1"/>
              <a:t>bideak</a:t>
            </a:r>
            <a:r>
              <a:rPr lang="es-ES" sz="1400" dirty="0"/>
              <a:t> eta </a:t>
            </a:r>
            <a:r>
              <a:rPr lang="es-ES" sz="1400" dirty="0" err="1"/>
              <a:t>aireak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gure</a:t>
            </a:r>
            <a:r>
              <a:rPr lang="es-ES" sz="1400" dirty="0"/>
              <a:t> </a:t>
            </a:r>
            <a:r>
              <a:rPr lang="es-ES" sz="1400" dirty="0" err="1"/>
              <a:t>hizkuntzak</a:t>
            </a:r>
            <a:r>
              <a:rPr lang="es-ES" sz="1400" dirty="0"/>
              <a:t> </a:t>
            </a:r>
            <a:r>
              <a:rPr lang="es-ES" sz="1400" dirty="0" err="1"/>
              <a:t>har</a:t>
            </a:r>
            <a:r>
              <a:rPr lang="es-ES" sz="1400" dirty="0"/>
              <a:t> </a:t>
            </a:r>
            <a:r>
              <a:rPr lang="es-ES" sz="1400" dirty="0" err="1"/>
              <a:t>dezan</a:t>
            </a:r>
            <a:r>
              <a:rPr lang="es-ES" sz="1400" dirty="0"/>
              <a:t> arnas, </a:t>
            </a:r>
            <a:br>
              <a:rPr lang="es-ES" sz="1400" dirty="0"/>
            </a:br>
            <a:r>
              <a:rPr lang="es-ES" sz="1400" dirty="0" err="1"/>
              <a:t>bada</a:t>
            </a:r>
            <a:r>
              <a:rPr lang="es-ES" sz="1400" dirty="0"/>
              <a:t> </a:t>
            </a:r>
            <a:r>
              <a:rPr lang="es-ES" sz="1400" dirty="0" err="1"/>
              <a:t>garaia</a:t>
            </a:r>
            <a:r>
              <a:rPr lang="es-ES" sz="1400" dirty="0"/>
              <a:t> </a:t>
            </a:r>
            <a:r>
              <a:rPr lang="es-ES" sz="1400" dirty="0" err="1"/>
              <a:t>noizbait</a:t>
            </a:r>
            <a:r>
              <a:rPr lang="es-ES" sz="1400" dirty="0"/>
              <a:t> </a:t>
            </a:r>
            <a:r>
              <a:rPr lang="es-ES" sz="1400" dirty="0" err="1"/>
              <a:t>dezagun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guda</a:t>
            </a:r>
            <a:r>
              <a:rPr lang="es-ES" sz="1400" dirty="0"/>
              <a:t> </a:t>
            </a:r>
            <a:r>
              <a:rPr lang="es-ES" sz="1400" dirty="0" err="1"/>
              <a:t>hori</a:t>
            </a:r>
            <a:r>
              <a:rPr lang="es-ES" sz="1400" dirty="0"/>
              <a:t> gal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irabaz</a:t>
            </a:r>
            <a:r>
              <a:rPr lang="es-ES" sz="1400" dirty="0"/>
              <a:t>.</a:t>
            </a:r>
            <a:endParaRPr lang="eu-ES" sz="1400" dirty="0"/>
          </a:p>
          <a:p>
            <a:r>
              <a:rPr lang="es-ES" sz="1400" dirty="0" err="1"/>
              <a:t>Euskal</a:t>
            </a:r>
            <a:r>
              <a:rPr lang="es-ES" sz="1400" dirty="0"/>
              <a:t> </a:t>
            </a:r>
            <a:r>
              <a:rPr lang="es-ES" sz="1400" dirty="0" err="1"/>
              <a:t>Herrian</a:t>
            </a:r>
            <a:r>
              <a:rPr lang="es-ES" sz="1400" dirty="0"/>
              <a:t> </a:t>
            </a:r>
            <a:r>
              <a:rPr lang="es-ES" sz="1400" dirty="0" err="1"/>
              <a:t>euskaraz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hitz</a:t>
            </a:r>
            <a:r>
              <a:rPr lang="es-ES" sz="1400" dirty="0"/>
              <a:t> </a:t>
            </a:r>
            <a:r>
              <a:rPr lang="es-ES" sz="1400" dirty="0" err="1"/>
              <a:t>egiterik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bada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/>
              <a:t>bota </a:t>
            </a:r>
            <a:r>
              <a:rPr lang="es-ES" sz="1400" dirty="0" err="1"/>
              <a:t>dezagun</a:t>
            </a:r>
            <a:r>
              <a:rPr lang="es-ES" sz="1400" dirty="0"/>
              <a:t> </a:t>
            </a:r>
            <a:r>
              <a:rPr lang="es-ES" sz="1400" dirty="0" err="1"/>
              <a:t>demokrazia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zerri</a:t>
            </a:r>
            <a:r>
              <a:rPr lang="es-ES" sz="1400" dirty="0"/>
              <a:t> </a:t>
            </a:r>
            <a:r>
              <a:rPr lang="es-ES" sz="1400" dirty="0" err="1"/>
              <a:t>askara</a:t>
            </a:r>
            <a:r>
              <a:rPr lang="es-ES" sz="1400" dirty="0"/>
              <a:t>, </a:t>
            </a:r>
            <a:br>
              <a:rPr lang="es-ES" sz="1400" dirty="0"/>
            </a:br>
            <a:r>
              <a:rPr lang="es-ES" sz="1400" dirty="0" err="1"/>
              <a:t>geure</a:t>
            </a:r>
            <a:r>
              <a:rPr lang="es-ES" sz="1400" dirty="0"/>
              <a:t> </a:t>
            </a:r>
            <a:r>
              <a:rPr lang="es-ES" sz="1400" dirty="0" err="1"/>
              <a:t>arima</a:t>
            </a:r>
            <a:r>
              <a:rPr lang="es-ES" sz="1400" dirty="0"/>
              <a:t> </a:t>
            </a:r>
            <a:r>
              <a:rPr lang="es-ES" sz="1400" dirty="0" err="1"/>
              <a:t>hiltzen</a:t>
            </a:r>
            <a:r>
              <a:rPr lang="es-ES" sz="1400" dirty="0"/>
              <a:t> </a:t>
            </a:r>
            <a:r>
              <a:rPr lang="es-ES" sz="1400" dirty="0" err="1"/>
              <a:t>uzteko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bezain</a:t>
            </a:r>
            <a:r>
              <a:rPr lang="es-ES" sz="1400" dirty="0"/>
              <a:t> </a:t>
            </a:r>
            <a:r>
              <a:rPr lang="es-ES" sz="1400" dirty="0" err="1"/>
              <a:t>odol</a:t>
            </a:r>
            <a:r>
              <a:rPr lang="es-ES" sz="1400" dirty="0"/>
              <a:t> </a:t>
            </a:r>
            <a:r>
              <a:rPr lang="es-ES" sz="1400" dirty="0" err="1"/>
              <a:t>galduak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gara</a:t>
            </a:r>
            <a:r>
              <a:rPr lang="es-ES" sz="1400" dirty="0"/>
              <a:t>. </a:t>
            </a:r>
            <a:br>
              <a:rPr lang="es-ES" sz="1400" dirty="0"/>
            </a:br>
            <a:r>
              <a:rPr lang="es-ES" sz="1400" dirty="0" err="1"/>
              <a:t>Hizkuntza</a:t>
            </a:r>
            <a:r>
              <a:rPr lang="es-ES" sz="1400" dirty="0"/>
              <a:t> </a:t>
            </a:r>
            <a:r>
              <a:rPr lang="es-ES" sz="1400" dirty="0" err="1"/>
              <a:t>gabe</a:t>
            </a:r>
            <a:r>
              <a:rPr lang="es-ES" sz="1400" dirty="0"/>
              <a:t> </a:t>
            </a:r>
            <a:r>
              <a:rPr lang="es-ES" sz="1400" dirty="0" err="1"/>
              <a:t>esaidazue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nola</a:t>
            </a:r>
            <a:r>
              <a:rPr lang="es-ES" sz="1400" dirty="0"/>
              <a:t> </a:t>
            </a:r>
            <a:r>
              <a:rPr lang="es-ES" sz="1400" dirty="0" err="1"/>
              <a:t>irtengo</a:t>
            </a:r>
            <a:r>
              <a:rPr lang="es-ES" sz="1400" dirty="0"/>
              <a:t> </a:t>
            </a:r>
            <a:r>
              <a:rPr lang="es-ES" sz="1400" dirty="0" err="1"/>
              <a:t>naizen</a:t>
            </a:r>
            <a:r>
              <a:rPr lang="es-ES" sz="1400" dirty="0"/>
              <a:t> </a:t>
            </a:r>
            <a:r>
              <a:rPr lang="es-ES" sz="1400" dirty="0" err="1"/>
              <a:t>plazara</a:t>
            </a:r>
            <a:r>
              <a:rPr lang="es-ES" sz="1400" dirty="0"/>
              <a:t>, </a:t>
            </a:r>
            <a:br>
              <a:rPr lang="es-ES" sz="1400" dirty="0"/>
            </a:br>
            <a:r>
              <a:rPr lang="es-ES" sz="1400" dirty="0" err="1"/>
              <a:t>geure</a:t>
            </a:r>
            <a:r>
              <a:rPr lang="es-ES" sz="1400" dirty="0"/>
              <a:t> </a:t>
            </a:r>
            <a:r>
              <a:rPr lang="es-ES" sz="1400" dirty="0" err="1"/>
              <a:t>arima</a:t>
            </a:r>
            <a:r>
              <a:rPr lang="es-ES" sz="1400" dirty="0"/>
              <a:t> </a:t>
            </a:r>
            <a:r>
              <a:rPr lang="es-ES" sz="1400" dirty="0" err="1"/>
              <a:t>hiltzen</a:t>
            </a:r>
            <a:r>
              <a:rPr lang="es-ES" sz="1400" dirty="0"/>
              <a:t> </a:t>
            </a:r>
            <a:r>
              <a:rPr lang="es-ES" sz="1400" dirty="0" err="1"/>
              <a:t>uzteko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bezain</a:t>
            </a:r>
            <a:r>
              <a:rPr lang="es-ES" sz="1400" dirty="0"/>
              <a:t> </a:t>
            </a:r>
            <a:r>
              <a:rPr lang="es-ES" sz="1400" dirty="0" err="1"/>
              <a:t>odol</a:t>
            </a:r>
            <a:r>
              <a:rPr lang="es-ES" sz="1400" dirty="0"/>
              <a:t> </a:t>
            </a:r>
            <a:r>
              <a:rPr lang="es-ES" sz="1400" dirty="0" err="1"/>
              <a:t>galduak</a:t>
            </a:r>
            <a:r>
              <a:rPr lang="es-ES" sz="1400" dirty="0"/>
              <a:t> </a:t>
            </a:r>
            <a:r>
              <a:rPr lang="es-ES" sz="1400" dirty="0" err="1"/>
              <a:t>ez</a:t>
            </a:r>
            <a:r>
              <a:rPr lang="es-ES" sz="1400" dirty="0"/>
              <a:t> </a:t>
            </a:r>
            <a:r>
              <a:rPr lang="es-ES" sz="1400" dirty="0" err="1"/>
              <a:t>gara</a:t>
            </a:r>
            <a:r>
              <a:rPr lang="es-ES" sz="1400" dirty="0"/>
              <a:t>.</a:t>
            </a:r>
            <a:endParaRPr lang="eu-ES" sz="1400" dirty="0"/>
          </a:p>
          <a:p>
            <a:r>
              <a:rPr lang="es-ES" sz="1400" dirty="0" err="1"/>
              <a:t>Euskal</a:t>
            </a:r>
            <a:r>
              <a:rPr lang="es-ES" sz="1400" dirty="0"/>
              <a:t> </a:t>
            </a:r>
            <a:r>
              <a:rPr lang="es-ES" sz="1400" dirty="0" err="1"/>
              <a:t>Herri</a:t>
            </a:r>
            <a:r>
              <a:rPr lang="es-ES" sz="1400" dirty="0"/>
              <a:t> euskalduna </a:t>
            </a:r>
            <a:br>
              <a:rPr lang="es-ES" sz="1400" dirty="0"/>
            </a:br>
            <a:r>
              <a:rPr lang="es-ES" sz="1400" dirty="0" err="1"/>
              <a:t>irabazteko</a:t>
            </a:r>
            <a:r>
              <a:rPr lang="es-ES" sz="1400" dirty="0"/>
              <a:t> </a:t>
            </a:r>
            <a:r>
              <a:rPr lang="es-ES" sz="1400" dirty="0" err="1"/>
              <a:t>eguna</a:t>
            </a:r>
            <a:r>
              <a:rPr lang="es-ES" sz="1400" dirty="0"/>
              <a:t>, </a:t>
            </a:r>
            <a:br>
              <a:rPr lang="es-ES" sz="1400" dirty="0"/>
            </a:br>
            <a:r>
              <a:rPr lang="es-ES" sz="1400" dirty="0" err="1"/>
              <a:t>pazientzia</a:t>
            </a:r>
            <a:r>
              <a:rPr lang="es-ES" sz="1400" dirty="0"/>
              <a:t> erre </a:t>
            </a:r>
            <a:r>
              <a:rPr lang="es-ES" sz="1400" dirty="0" err="1"/>
              <a:t>aurretik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behar</a:t>
            </a:r>
            <a:r>
              <a:rPr lang="es-ES" sz="1400" dirty="0"/>
              <a:t> </a:t>
            </a:r>
            <a:r>
              <a:rPr lang="es-ES" sz="1400" dirty="0" err="1"/>
              <a:t>duguna</a:t>
            </a:r>
            <a:r>
              <a:rPr lang="es-ES" sz="1400" dirty="0"/>
              <a:t>; </a:t>
            </a:r>
            <a:br>
              <a:rPr lang="es-ES" sz="1400" dirty="0"/>
            </a:br>
            <a:r>
              <a:rPr lang="es-ES" sz="1400" dirty="0" err="1"/>
              <a:t>ez</a:t>
            </a:r>
            <a:r>
              <a:rPr lang="es-ES" sz="1400" dirty="0"/>
              <a:t> al </a:t>
            </a:r>
            <a:r>
              <a:rPr lang="es-ES" sz="1400" dirty="0" err="1"/>
              <a:t>dakizu</a:t>
            </a:r>
            <a:r>
              <a:rPr lang="es-ES" sz="1400" dirty="0"/>
              <a:t> euskara dela </a:t>
            </a:r>
            <a:br>
              <a:rPr lang="es-ES" sz="1400" dirty="0"/>
            </a:br>
            <a:r>
              <a:rPr lang="es-ES" sz="1400" dirty="0" err="1"/>
              <a:t>euskaldun</a:t>
            </a:r>
            <a:r>
              <a:rPr lang="es-ES" sz="1400" dirty="0"/>
              <a:t> </a:t>
            </a:r>
            <a:r>
              <a:rPr lang="es-ES" sz="1400" dirty="0" err="1"/>
              <a:t>egiten</a:t>
            </a:r>
            <a:r>
              <a:rPr lang="es-ES" sz="1400" dirty="0"/>
              <a:t> </a:t>
            </a:r>
            <a:r>
              <a:rPr lang="es-ES" sz="1400" dirty="0" err="1"/>
              <a:t>gaituena</a:t>
            </a:r>
            <a:r>
              <a:rPr lang="es-ES" sz="1400" dirty="0"/>
              <a:t>? </a:t>
            </a:r>
            <a:br>
              <a:rPr lang="es-ES" sz="1400" dirty="0"/>
            </a:br>
            <a:r>
              <a:rPr lang="es-ES" sz="1400" dirty="0" err="1"/>
              <a:t>Zer</a:t>
            </a:r>
            <a:r>
              <a:rPr lang="es-ES" sz="1400" dirty="0"/>
              <a:t> </a:t>
            </a:r>
            <a:r>
              <a:rPr lang="es-ES" sz="1400" dirty="0" err="1"/>
              <a:t>Euskal</a:t>
            </a:r>
            <a:r>
              <a:rPr lang="es-ES" sz="1400" dirty="0"/>
              <a:t> </a:t>
            </a:r>
            <a:r>
              <a:rPr lang="es-ES" sz="1400" dirty="0" err="1"/>
              <a:t>Herri</a:t>
            </a:r>
            <a:r>
              <a:rPr lang="es-ES" sz="1400" dirty="0"/>
              <a:t> </a:t>
            </a:r>
            <a:r>
              <a:rPr lang="es-ES" sz="1400" dirty="0" err="1"/>
              <a:t>litzake</a:t>
            </a:r>
            <a:r>
              <a:rPr lang="es-ES" sz="1400" dirty="0"/>
              <a:t> </a:t>
            </a:r>
            <a:r>
              <a:rPr lang="es-ES" sz="1400" dirty="0" err="1"/>
              <a:t>bere</a:t>
            </a:r>
            <a:r>
              <a:rPr lang="es-ES" sz="1400" dirty="0"/>
              <a:t> </a:t>
            </a:r>
            <a:br>
              <a:rPr lang="es-ES" sz="1400" dirty="0"/>
            </a:br>
            <a:r>
              <a:rPr lang="es-ES" sz="1400" dirty="0" err="1"/>
              <a:t>hizkuntza</a:t>
            </a:r>
            <a:r>
              <a:rPr lang="es-ES" sz="1400" dirty="0"/>
              <a:t> ere </a:t>
            </a:r>
            <a:r>
              <a:rPr lang="es-ES" sz="1400" dirty="0" err="1"/>
              <a:t>galtzen</a:t>
            </a:r>
            <a:r>
              <a:rPr lang="es-ES" sz="1400" dirty="0"/>
              <a:t> </a:t>
            </a:r>
            <a:r>
              <a:rPr lang="es-ES" sz="1400" dirty="0" err="1"/>
              <a:t>duena</a:t>
            </a:r>
            <a:r>
              <a:rPr lang="es-ES" sz="1400" dirty="0"/>
              <a:t>. </a:t>
            </a:r>
            <a:br>
              <a:rPr lang="es-ES" sz="1400" dirty="0"/>
            </a:br>
            <a:r>
              <a:rPr lang="es-ES" sz="1400" dirty="0"/>
              <a:t>Ez al </a:t>
            </a:r>
            <a:r>
              <a:rPr lang="es-ES" sz="1400" dirty="0" err="1"/>
              <a:t>dakizu</a:t>
            </a:r>
            <a:r>
              <a:rPr lang="es-ES" sz="1400" dirty="0"/>
              <a:t> euskara dela </a:t>
            </a:r>
            <a:br>
              <a:rPr lang="es-ES" sz="1400" dirty="0"/>
            </a:br>
            <a:r>
              <a:rPr lang="es-ES" sz="1400" dirty="0" err="1"/>
              <a:t>euskaldun</a:t>
            </a:r>
            <a:r>
              <a:rPr lang="es-ES" sz="1400" dirty="0"/>
              <a:t> </a:t>
            </a:r>
            <a:r>
              <a:rPr lang="es-ES" sz="1400" dirty="0" err="1"/>
              <a:t>egiten</a:t>
            </a:r>
            <a:r>
              <a:rPr lang="es-ES" sz="1400" dirty="0"/>
              <a:t> </a:t>
            </a:r>
            <a:r>
              <a:rPr lang="es-ES" sz="1400" dirty="0" err="1"/>
              <a:t>gaituena</a:t>
            </a:r>
            <a:r>
              <a:rPr lang="es-ES" sz="1400" dirty="0"/>
              <a:t>?</a:t>
            </a:r>
            <a:endParaRPr lang="eu-ES" sz="1400" dirty="0"/>
          </a:p>
          <a:p>
            <a:r>
              <a:rPr lang="es-ES" dirty="0"/>
              <a:t> </a:t>
            </a:r>
            <a:endParaRPr lang="eu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5490715" y="2484487"/>
            <a:ext cx="2545453" cy="277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176" tIns="49588" rIns="99176" bIns="49588">
            <a:spAutoFit/>
          </a:bodyPr>
          <a:lstStyle/>
          <a:p>
            <a:pPr defTabSz="992188" eaLnBrk="1" hangingPunct="1"/>
            <a:r>
              <a:rPr lang="es-ES" sz="1600" b="1" i="1" dirty="0" smtClean="0">
                <a:latin typeface="Cambria" panose="02040503050406030204" pitchFamily="18" charset="0"/>
              </a:rPr>
              <a:t>23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 smtClean="0">
                <a:latin typeface="Cambria" panose="02040503050406030204" pitchFamily="18" charset="0"/>
              </a:rPr>
              <a:t>JAUNTXOZALEA	     (San Antonio)</a:t>
            </a:r>
            <a:endParaRPr lang="es-ES" sz="1600" b="1" i="1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2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300" dirty="0" smtClean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dirty="0" err="1" smtClean="0">
                <a:latin typeface="Cambria" panose="02040503050406030204" pitchFamily="18" charset="0"/>
              </a:rPr>
              <a:t>Neskatila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polita</a:t>
            </a:r>
            <a:r>
              <a:rPr lang="es-ES" sz="1300" dirty="0" smtClean="0">
                <a:latin typeface="Cambria" panose="02040503050406030204" pitchFamily="18" charset="0"/>
              </a:rPr>
              <a:t> eta </a:t>
            </a:r>
            <a:r>
              <a:rPr lang="es-ES" sz="1300" dirty="0" err="1" smtClean="0">
                <a:latin typeface="Cambria" panose="02040503050406030204" pitchFamily="18" charset="0"/>
              </a:rPr>
              <a:t>liraina</a:t>
            </a:r>
            <a:endParaRPr lang="es-ES" sz="1300" dirty="0" smtClean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dirty="0">
                <a:latin typeface="Cambria" panose="02040503050406030204" pitchFamily="18" charset="0"/>
              </a:rPr>
              <a:t>i</a:t>
            </a:r>
            <a:r>
              <a:rPr lang="es-ES" sz="1300" dirty="0" smtClean="0">
                <a:latin typeface="Cambria" panose="02040503050406030204" pitchFamily="18" charset="0"/>
              </a:rPr>
              <a:t>zan </a:t>
            </a:r>
            <a:r>
              <a:rPr lang="es-ES" sz="1300" dirty="0" err="1" smtClean="0">
                <a:latin typeface="Cambria" panose="02040503050406030204" pitchFamily="18" charset="0"/>
              </a:rPr>
              <a:t>zinan</a:t>
            </a:r>
            <a:r>
              <a:rPr lang="es-ES" sz="1300" dirty="0" smtClean="0">
                <a:latin typeface="Cambria" panose="02040503050406030204" pitchFamily="18" charset="0"/>
              </a:rPr>
              <a:t> eta zara </a:t>
            </a:r>
            <a:r>
              <a:rPr lang="es-ES" sz="1300" dirty="0" err="1" smtClean="0">
                <a:latin typeface="Cambria" panose="02040503050406030204" pitchFamily="18" charset="0"/>
              </a:rPr>
              <a:t>orain</a:t>
            </a:r>
            <a:r>
              <a:rPr lang="es-ES" sz="1300" dirty="0" smtClean="0">
                <a:latin typeface="Cambria" panose="02040503050406030204" pitchFamily="18" charset="0"/>
              </a:rPr>
              <a:t> ere</a:t>
            </a:r>
          </a:p>
          <a:p>
            <a:pPr defTabSz="992188" eaLnBrk="1" hangingPunct="1"/>
            <a:r>
              <a:rPr lang="es-ES" sz="1300" dirty="0" err="1">
                <a:latin typeface="Cambria" panose="02040503050406030204" pitchFamily="18" charset="0"/>
              </a:rPr>
              <a:t>e</a:t>
            </a:r>
            <a:r>
              <a:rPr lang="es-ES" sz="1300" dirty="0" err="1" smtClean="0">
                <a:latin typeface="Cambria" panose="02040503050406030204" pitchFamily="18" charset="0"/>
              </a:rPr>
              <a:t>dertasuna</a:t>
            </a:r>
            <a:r>
              <a:rPr lang="es-ES" sz="1300" dirty="0" smtClean="0">
                <a:latin typeface="Cambria" panose="02040503050406030204" pitchFamily="18" charset="0"/>
              </a:rPr>
              <a:t> zurea </a:t>
            </a:r>
            <a:r>
              <a:rPr lang="es-ES" sz="1300" dirty="0" err="1" smtClean="0">
                <a:latin typeface="Cambria" panose="02040503050406030204" pitchFamily="18" charset="0"/>
              </a:rPr>
              <a:t>duzu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baina</a:t>
            </a:r>
            <a:endParaRPr lang="es-ES" sz="1300" dirty="0" smtClean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dirty="0" err="1">
                <a:latin typeface="Cambria" panose="02040503050406030204" pitchFamily="18" charset="0"/>
              </a:rPr>
              <a:t>z</a:t>
            </a:r>
            <a:r>
              <a:rPr lang="es-ES" sz="1300" dirty="0" err="1" smtClean="0">
                <a:latin typeface="Cambria" panose="02040503050406030204" pitchFamily="18" charset="0"/>
              </a:rPr>
              <a:t>ure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hogeitamar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urte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hoien</a:t>
            </a:r>
            <a:r>
              <a:rPr lang="es-ES" sz="1300" dirty="0" smtClean="0"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latin typeface="Cambria" panose="02040503050406030204" pitchFamily="18" charset="0"/>
              </a:rPr>
              <a:t>truke</a:t>
            </a:r>
            <a:endParaRPr lang="es-ES" sz="13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3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b="1" dirty="0" err="1" smtClean="0">
                <a:latin typeface="Cambria" panose="02040503050406030204" pitchFamily="18" charset="0"/>
              </a:rPr>
              <a:t>Jauntxozalea</a:t>
            </a:r>
            <a:r>
              <a:rPr lang="es-ES" sz="1300" b="1" dirty="0" smtClean="0">
                <a:latin typeface="Cambria" panose="02040503050406030204" pitchFamily="18" charset="0"/>
              </a:rPr>
              <a:t> zara</a:t>
            </a:r>
            <a:endParaRPr lang="es-ES" sz="1300" b="1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b="1" dirty="0" err="1" smtClean="0">
                <a:latin typeface="Cambria" panose="02040503050406030204" pitchFamily="18" charset="0"/>
              </a:rPr>
              <a:t>Jarraitu</a:t>
            </a:r>
            <a:r>
              <a:rPr lang="es-ES" sz="1300" b="1" dirty="0" smtClean="0">
                <a:latin typeface="Cambria" panose="02040503050406030204" pitchFamily="18" charset="0"/>
              </a:rPr>
              <a:t> </a:t>
            </a:r>
            <a:r>
              <a:rPr lang="es-ES" sz="1300" b="1" dirty="0" err="1" smtClean="0">
                <a:latin typeface="Cambria" panose="02040503050406030204" pitchFamily="18" charset="0"/>
              </a:rPr>
              <a:t>horrela</a:t>
            </a:r>
            <a:endParaRPr lang="es-ES" sz="1300" b="1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300" b="1" dirty="0" err="1" smtClean="0">
                <a:latin typeface="Cambria" panose="02040503050406030204" pitchFamily="18" charset="0"/>
              </a:rPr>
              <a:t>Baina</a:t>
            </a:r>
            <a:r>
              <a:rPr lang="es-ES" sz="1300" b="1" dirty="0" smtClean="0">
                <a:latin typeface="Cambria" panose="02040503050406030204" pitchFamily="18" charset="0"/>
              </a:rPr>
              <a:t> </a:t>
            </a:r>
            <a:r>
              <a:rPr lang="es-ES" sz="1300" b="1" dirty="0" err="1" smtClean="0">
                <a:latin typeface="Cambria" panose="02040503050406030204" pitchFamily="18" charset="0"/>
              </a:rPr>
              <a:t>printzerik</a:t>
            </a:r>
            <a:r>
              <a:rPr lang="es-ES" sz="1300" b="1" dirty="0" smtClean="0">
                <a:latin typeface="Cambria" panose="02040503050406030204" pitchFamily="18" charset="0"/>
              </a:rPr>
              <a:t> </a:t>
            </a:r>
            <a:r>
              <a:rPr lang="es-ES" sz="1300" b="1" dirty="0" err="1" smtClean="0">
                <a:latin typeface="Cambria" panose="02040503050406030204" pitchFamily="18" charset="0"/>
              </a:rPr>
              <a:t>ez</a:t>
            </a:r>
            <a:r>
              <a:rPr lang="es-ES" sz="1300" b="1" dirty="0" smtClean="0">
                <a:latin typeface="Cambria" panose="02040503050406030204" pitchFamily="18" charset="0"/>
              </a:rPr>
              <a:t> da</a:t>
            </a:r>
          </a:p>
          <a:p>
            <a:pPr defTabSz="992188" eaLnBrk="1" hangingPunct="1"/>
            <a:r>
              <a:rPr lang="es-ES" sz="1300" b="1" dirty="0" err="1" smtClean="0">
                <a:latin typeface="Cambria" panose="02040503050406030204" pitchFamily="18" charset="0"/>
              </a:rPr>
              <a:t>Hemengo</a:t>
            </a:r>
            <a:r>
              <a:rPr lang="es-ES" sz="1300" b="1" dirty="0" smtClean="0">
                <a:latin typeface="Cambria" panose="02040503050406030204" pitchFamily="18" charset="0"/>
              </a:rPr>
              <a:t> </a:t>
            </a:r>
            <a:r>
              <a:rPr lang="es-ES" sz="1300" b="1" dirty="0" err="1" smtClean="0">
                <a:latin typeface="Cambria" panose="02040503050406030204" pitchFamily="18" charset="0"/>
              </a:rPr>
              <a:t>plazetan</a:t>
            </a:r>
            <a:endParaRPr lang="es-ES" sz="1300" b="1" dirty="0">
              <a:latin typeface="Cambria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116" y="36215"/>
            <a:ext cx="265308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i="1" dirty="0" smtClean="0">
                <a:latin typeface="Cambria" panose="02040503050406030204" pitchFamily="18" charset="0"/>
              </a:rPr>
              <a:t>5.HAURRAK IKAS ZAZUE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Haurrak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ikas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zazue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Euskaraz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mintzatzen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Ongi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smtClean="0">
                <a:latin typeface="Cambria" panose="02040503050406030204" pitchFamily="18" charset="0"/>
              </a:rPr>
              <a:t>pilotan eta </a:t>
            </a:r>
          </a:p>
          <a:p>
            <a:r>
              <a:rPr lang="es-ES" sz="1100" dirty="0" err="1" smtClean="0">
                <a:latin typeface="Cambria" panose="02040503050406030204" pitchFamily="18" charset="0"/>
              </a:rPr>
              <a:t>Oneski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dantzatzen</a:t>
            </a:r>
            <a:r>
              <a:rPr lang="es-ES" sz="1100" dirty="0" smtClean="0">
                <a:latin typeface="Cambria" panose="02040503050406030204" pitchFamily="18" charset="0"/>
              </a:rPr>
              <a:t> (BI)</a:t>
            </a:r>
          </a:p>
          <a:p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Airetun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txikitxun</a:t>
            </a:r>
            <a:r>
              <a:rPr lang="es-ES" sz="1100" dirty="0" smtClean="0">
                <a:latin typeface="Cambria" panose="02040503050406030204" pitchFamily="18" charset="0"/>
              </a:rPr>
              <a:t>, aire tun </a:t>
            </a:r>
            <a:r>
              <a:rPr lang="es-ES" sz="1100" dirty="0" err="1" smtClean="0">
                <a:latin typeface="Cambria" panose="02040503050406030204" pitchFamily="18" charset="0"/>
              </a:rPr>
              <a:t>laire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Airetun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txikitun</a:t>
            </a:r>
            <a:r>
              <a:rPr lang="es-ES" sz="1100" dirty="0" smtClean="0">
                <a:latin typeface="Cambria" panose="02040503050406030204" pitchFamily="18" charset="0"/>
              </a:rPr>
              <a:t>, aire tun </a:t>
            </a:r>
            <a:r>
              <a:rPr lang="es-ES" sz="1100" dirty="0" err="1" smtClean="0">
                <a:latin typeface="Cambria" panose="02040503050406030204" pitchFamily="18" charset="0"/>
              </a:rPr>
              <a:t>laire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Airetun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txikitun</a:t>
            </a:r>
            <a:r>
              <a:rPr lang="es-ES" sz="1100" dirty="0" smtClean="0">
                <a:latin typeface="Cambria" panose="02040503050406030204" pitchFamily="18" charset="0"/>
              </a:rPr>
              <a:t>, aire tun </a:t>
            </a:r>
            <a:r>
              <a:rPr lang="es-ES" sz="1100" dirty="0" err="1" smtClean="0">
                <a:latin typeface="Cambria" panose="02040503050406030204" pitchFamily="18" charset="0"/>
              </a:rPr>
              <a:t>laire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es-ES" sz="1100" dirty="0" err="1" smtClean="0">
                <a:latin typeface="Cambria" panose="02040503050406030204" pitchFamily="18" charset="0"/>
              </a:rPr>
              <a:t>Airetun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txikitun</a:t>
            </a:r>
            <a:r>
              <a:rPr lang="es-ES" sz="1100" dirty="0" smtClean="0">
                <a:latin typeface="Cambria" panose="02040503050406030204" pitchFamily="18" charset="0"/>
              </a:rPr>
              <a:t>, aire tun </a:t>
            </a:r>
            <a:r>
              <a:rPr lang="es-ES" sz="1100" dirty="0" err="1" smtClean="0">
                <a:latin typeface="Cambria" panose="02040503050406030204" pitchFamily="18" charset="0"/>
              </a:rPr>
              <a:t>laire</a:t>
            </a:r>
            <a:r>
              <a:rPr lang="es-ES" sz="1100" dirty="0" smtClean="0">
                <a:latin typeface="Cambria" panose="02040503050406030204" pitchFamily="18" charset="0"/>
              </a:rPr>
              <a:t>, Ole!</a:t>
            </a:r>
          </a:p>
          <a:p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Gure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kantu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zaharrak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Kontserba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ditzagun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smtClean="0">
                <a:latin typeface="Cambria" panose="02040503050406030204" pitchFamily="18" charset="0"/>
              </a:rPr>
              <a:t>Aire </a:t>
            </a:r>
            <a:r>
              <a:rPr lang="es-ES" sz="1100" dirty="0" err="1" smtClean="0">
                <a:latin typeface="Cambria" panose="02040503050406030204" pitchFamily="18" charset="0"/>
              </a:rPr>
              <a:t>politagorik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</a:p>
          <a:p>
            <a:r>
              <a:rPr lang="es-ES" sz="1100" dirty="0" err="1" smtClean="0">
                <a:latin typeface="Cambria" panose="02040503050406030204" pitchFamily="18" charset="0"/>
              </a:rPr>
              <a:t>ez</a:t>
            </a:r>
            <a:r>
              <a:rPr lang="es-ES" sz="1100" dirty="0" smtClean="0">
                <a:latin typeface="Cambria" panose="02040503050406030204" pitchFamily="18" charset="0"/>
              </a:rPr>
              <a:t> da </a:t>
            </a:r>
            <a:r>
              <a:rPr lang="es-ES" sz="1100" dirty="0" err="1" smtClean="0">
                <a:latin typeface="Cambria" panose="02040503050406030204" pitchFamily="18" charset="0"/>
              </a:rPr>
              <a:t>sortu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inun</a:t>
            </a:r>
            <a:r>
              <a:rPr lang="es-ES" sz="1100" dirty="0" smtClean="0">
                <a:latin typeface="Cambria" panose="02040503050406030204" pitchFamily="18" charset="0"/>
              </a:rPr>
              <a:t> (BI)</a:t>
            </a:r>
          </a:p>
          <a:p>
            <a:endParaRPr lang="es-ES" sz="1100" dirty="0" smtClean="0">
              <a:latin typeface="Cambria" panose="02040503050406030204" pitchFamily="18" charset="0"/>
            </a:endParaRPr>
          </a:p>
          <a:p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txikitxun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, Ole!</a:t>
            </a:r>
          </a:p>
          <a:p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smtClean="0">
                <a:latin typeface="Cambria" panose="02040503050406030204" pitchFamily="18" charset="0"/>
              </a:rPr>
              <a:t>Ez </a:t>
            </a:r>
            <a:r>
              <a:rPr lang="es-ES" sz="1100" dirty="0" err="1" smtClean="0">
                <a:latin typeface="Cambria" panose="02040503050406030204" pitchFamily="18" charset="0"/>
              </a:rPr>
              <a:t>ahantz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berriz</a:t>
            </a:r>
            <a:r>
              <a:rPr lang="es-ES" sz="1100" dirty="0" smtClean="0">
                <a:latin typeface="Cambria" panose="02040503050406030204" pitchFamily="18" charset="0"/>
              </a:rPr>
              <a:t> ere</a:t>
            </a:r>
          </a:p>
          <a:p>
            <a:r>
              <a:rPr lang="es-ES" sz="1100" dirty="0" err="1" smtClean="0">
                <a:latin typeface="Cambria" panose="02040503050406030204" pitchFamily="18" charset="0"/>
              </a:rPr>
              <a:t>Sorterri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ederra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Haren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mendiak</a:t>
            </a:r>
            <a:r>
              <a:rPr lang="es-ES" sz="1100" dirty="0" smtClean="0">
                <a:latin typeface="Cambria" panose="02040503050406030204" pitchFamily="18" charset="0"/>
              </a:rPr>
              <a:t> eta</a:t>
            </a:r>
          </a:p>
          <a:p>
            <a:r>
              <a:rPr lang="es-ES" sz="1100" dirty="0" smtClean="0">
                <a:latin typeface="Cambria" panose="02040503050406030204" pitchFamily="18" charset="0"/>
              </a:rPr>
              <a:t>Itsaso </a:t>
            </a:r>
            <a:r>
              <a:rPr lang="es-ES" sz="1100" dirty="0" err="1" smtClean="0">
                <a:latin typeface="Cambria" panose="02040503050406030204" pitchFamily="18" charset="0"/>
              </a:rPr>
              <a:t>bazterra</a:t>
            </a:r>
            <a:r>
              <a:rPr lang="es-ES" sz="1100" dirty="0" smtClean="0">
                <a:latin typeface="Cambria" panose="02040503050406030204" pitchFamily="18" charset="0"/>
              </a:rPr>
              <a:t> (BI)</a:t>
            </a:r>
          </a:p>
          <a:p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txikitxun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, </a:t>
            </a:r>
            <a:r>
              <a:rPr lang="es-ES" sz="1100" dirty="0" smtClean="0">
                <a:latin typeface="Cambria" panose="02040503050406030204" pitchFamily="18" charset="0"/>
              </a:rPr>
              <a:t>Ole</a:t>
            </a:r>
          </a:p>
          <a:p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Bihotza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leiala</a:t>
            </a:r>
            <a:r>
              <a:rPr lang="es-ES" sz="1100" dirty="0" smtClean="0">
                <a:latin typeface="Cambria" panose="02040503050406030204" pitchFamily="18" charset="0"/>
              </a:rPr>
              <a:t> ere</a:t>
            </a:r>
          </a:p>
          <a:p>
            <a:r>
              <a:rPr lang="es-ES" sz="1100" dirty="0" err="1" smtClean="0">
                <a:latin typeface="Cambria" panose="02040503050406030204" pitchFamily="18" charset="0"/>
              </a:rPr>
              <a:t>Aitxik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aitameri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smtClean="0">
                <a:latin typeface="Cambria" panose="02040503050406030204" pitchFamily="18" charset="0"/>
              </a:rPr>
              <a:t>Eta </a:t>
            </a:r>
            <a:r>
              <a:rPr lang="es-ES" sz="1100" dirty="0" err="1" smtClean="0">
                <a:latin typeface="Cambria" panose="02040503050406030204" pitchFamily="18" charset="0"/>
              </a:rPr>
              <a:t>nonbait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dagoen</a:t>
            </a:r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 smtClean="0">
                <a:latin typeface="Cambria" panose="02040503050406030204" pitchFamily="18" charset="0"/>
              </a:rPr>
              <a:t>Gazte</a:t>
            </a:r>
            <a:r>
              <a:rPr lang="es-ES" sz="1100" dirty="0" smtClean="0">
                <a:latin typeface="Cambria" panose="02040503050406030204" pitchFamily="18" charset="0"/>
              </a:rPr>
              <a:t> </a:t>
            </a:r>
            <a:r>
              <a:rPr lang="es-ES" sz="1100" dirty="0" err="1" smtClean="0">
                <a:latin typeface="Cambria" panose="02040503050406030204" pitchFamily="18" charset="0"/>
              </a:rPr>
              <a:t>maiteari</a:t>
            </a:r>
            <a:r>
              <a:rPr lang="es-ES" sz="1100" dirty="0" smtClean="0">
                <a:latin typeface="Cambria" panose="02040503050406030204" pitchFamily="18" charset="0"/>
              </a:rPr>
              <a:t> (BI)</a:t>
            </a:r>
          </a:p>
          <a:p>
            <a:endParaRPr lang="es-ES" sz="1100" dirty="0" smtClean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txikitxun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endParaRPr lang="es-ES" sz="1100" dirty="0">
              <a:latin typeface="Cambria" panose="02040503050406030204" pitchFamily="18" charset="0"/>
            </a:endParaRP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</a:p>
          <a:p>
            <a:r>
              <a:rPr lang="es-ES" sz="1100" dirty="0" err="1">
                <a:latin typeface="Cambria" panose="02040503050406030204" pitchFamily="18" charset="0"/>
              </a:rPr>
              <a:t>Airetun</a:t>
            </a:r>
            <a:r>
              <a:rPr lang="es-ES" sz="1100" dirty="0">
                <a:latin typeface="Cambria" panose="02040503050406030204" pitchFamily="18" charset="0"/>
              </a:rPr>
              <a:t> </a:t>
            </a:r>
            <a:r>
              <a:rPr lang="es-ES" sz="1100" dirty="0" err="1">
                <a:latin typeface="Cambria" panose="02040503050406030204" pitchFamily="18" charset="0"/>
              </a:rPr>
              <a:t>txikitun</a:t>
            </a:r>
            <a:r>
              <a:rPr lang="es-ES" sz="1100" dirty="0">
                <a:latin typeface="Cambria" panose="02040503050406030204" pitchFamily="18" charset="0"/>
              </a:rPr>
              <a:t>, aire tun </a:t>
            </a:r>
            <a:r>
              <a:rPr lang="es-ES" sz="1100" dirty="0" err="1">
                <a:latin typeface="Cambria" panose="02040503050406030204" pitchFamily="18" charset="0"/>
              </a:rPr>
              <a:t>laire</a:t>
            </a:r>
            <a:r>
              <a:rPr lang="es-ES" sz="1100" dirty="0">
                <a:latin typeface="Cambria" panose="02040503050406030204" pitchFamily="18" charset="0"/>
              </a:rPr>
              <a:t>, Ole</a:t>
            </a:r>
          </a:p>
          <a:p>
            <a:endParaRPr lang="es-ES" sz="1200" dirty="0" smtClean="0">
              <a:latin typeface="Cambria" panose="02040503050406030204" pitchFamily="18" charset="0"/>
            </a:endParaRPr>
          </a:p>
          <a:p>
            <a:endParaRPr lang="es-ES" sz="1200" dirty="0" smtClean="0">
              <a:latin typeface="Cambria" panose="02040503050406030204" pitchFamily="18" charset="0"/>
            </a:endParaRPr>
          </a:p>
          <a:p>
            <a:endParaRPr lang="es-ES" sz="1200" dirty="0">
              <a:latin typeface="Cambria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308" y="526294"/>
            <a:ext cx="775861" cy="348647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826420" y="36215"/>
            <a:ext cx="28803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6. </a:t>
            </a:r>
            <a:r>
              <a:rPr lang="eu-ES" sz="1400" b="1" i="1" dirty="0" smtClean="0"/>
              <a:t>BETI </a:t>
            </a:r>
            <a:r>
              <a:rPr lang="eu-ES" sz="1400" b="1" i="1" dirty="0"/>
              <a:t>EZKAMAK KENTZEN</a:t>
            </a:r>
          </a:p>
          <a:p>
            <a:r>
              <a:rPr lang="eu-ES" sz="1400" dirty="0"/>
              <a:t> </a:t>
            </a:r>
          </a:p>
          <a:p>
            <a:r>
              <a:rPr lang="eu-ES" sz="1400" dirty="0"/>
              <a:t>Beti </a:t>
            </a:r>
            <a:r>
              <a:rPr lang="eu-ES" sz="1400" dirty="0" err="1"/>
              <a:t>ezkamak</a:t>
            </a:r>
            <a:r>
              <a:rPr lang="eu-ES" sz="1400" dirty="0"/>
              <a:t> kentzen,</a:t>
            </a:r>
          </a:p>
          <a:p>
            <a:r>
              <a:rPr lang="eu-ES" sz="1400" dirty="0"/>
              <a:t>kentzen, </a:t>
            </a:r>
            <a:r>
              <a:rPr lang="eu-ES" sz="1400" dirty="0" err="1"/>
              <a:t>kentzen</a:t>
            </a:r>
            <a:r>
              <a:rPr lang="eu-ES" sz="1400" dirty="0"/>
              <a:t>,</a:t>
            </a:r>
          </a:p>
          <a:p>
            <a:r>
              <a:rPr lang="eu-ES" sz="1400" dirty="0"/>
              <a:t>kentzen, </a:t>
            </a:r>
            <a:r>
              <a:rPr lang="eu-ES" sz="1400" dirty="0" err="1"/>
              <a:t>kentzen</a:t>
            </a:r>
            <a:r>
              <a:rPr lang="eu-ES" sz="1400" dirty="0"/>
              <a:t>, </a:t>
            </a:r>
            <a:r>
              <a:rPr lang="eu-ES" sz="1400" dirty="0" err="1"/>
              <a:t>kentzen</a:t>
            </a:r>
            <a:r>
              <a:rPr lang="eu-ES" sz="1400" dirty="0"/>
              <a:t>.</a:t>
            </a:r>
          </a:p>
          <a:p>
            <a:r>
              <a:rPr lang="eu-ES" sz="1400" dirty="0"/>
              <a:t>Beti </a:t>
            </a:r>
            <a:r>
              <a:rPr lang="eu-ES" sz="1400" dirty="0" err="1"/>
              <a:t>ezkamak</a:t>
            </a:r>
            <a:r>
              <a:rPr lang="eu-ES" sz="1400" dirty="0"/>
              <a:t> kentzen,</a:t>
            </a:r>
          </a:p>
          <a:p>
            <a:r>
              <a:rPr lang="eu-ES" sz="1400" dirty="0"/>
              <a:t>kentzen, </a:t>
            </a:r>
            <a:r>
              <a:rPr lang="eu-ES" sz="1400" dirty="0" err="1"/>
              <a:t>kentzen</a:t>
            </a:r>
            <a:r>
              <a:rPr lang="eu-ES" sz="1400" dirty="0"/>
              <a:t>,</a:t>
            </a:r>
          </a:p>
          <a:p>
            <a:r>
              <a:rPr lang="eu-ES" sz="1400" dirty="0"/>
              <a:t>kentzen, </a:t>
            </a:r>
            <a:r>
              <a:rPr lang="eu-ES" sz="1400" dirty="0" err="1"/>
              <a:t>kentzen</a:t>
            </a:r>
            <a:r>
              <a:rPr lang="eu-ES" sz="1400" dirty="0"/>
              <a:t>.</a:t>
            </a:r>
          </a:p>
          <a:p>
            <a:r>
              <a:rPr lang="eu-ES" sz="1400" dirty="0"/>
              <a:t> </a:t>
            </a:r>
          </a:p>
          <a:p>
            <a:r>
              <a:rPr lang="eu-ES" sz="1400" i="1" dirty="0"/>
              <a:t>Zer gara gu?,</a:t>
            </a:r>
            <a:endParaRPr lang="eu-ES" sz="1400" dirty="0"/>
          </a:p>
          <a:p>
            <a:r>
              <a:rPr lang="eu-ES" sz="1400" i="1" dirty="0"/>
              <a:t>nor gara gu?</a:t>
            </a:r>
            <a:endParaRPr lang="eu-ES" sz="1400" dirty="0"/>
          </a:p>
          <a:p>
            <a:r>
              <a:rPr lang="eu-ES" sz="1400" i="1" dirty="0"/>
              <a:t>Euskotarrak gara gu.</a:t>
            </a:r>
            <a:r>
              <a:rPr lang="eu-ES" sz="1400" dirty="0"/>
              <a:t> (Bis)</a:t>
            </a:r>
          </a:p>
          <a:p>
            <a:endParaRPr lang="es-ES" sz="1400" dirty="0">
              <a:latin typeface="Cambria" panose="020405030504060302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361" y="3062767"/>
            <a:ext cx="775861" cy="348647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925735" y="2890842"/>
            <a:ext cx="274535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/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Mutil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asko_hurbildu</a:t>
            </a:r>
            <a:r>
              <a:rPr lang="es-ES" sz="13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dira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zuregana</a:t>
            </a:r>
            <a:endParaRPr lang="es-ES" sz="13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defTabSz="992188" eaLnBrk="1" hangingPunct="1"/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bihotza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bai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eta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maitasun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eske</a:t>
            </a:r>
            <a:endParaRPr lang="es-ES" sz="13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defTabSz="992188" eaLnBrk="1" hangingPunct="1"/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baina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ezin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duzu_aukeratu</a:t>
            </a:r>
            <a:r>
              <a:rPr lang="es-ES" sz="13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laztana</a:t>
            </a:r>
            <a:endParaRPr lang="es-ES" sz="13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defTabSz="992188" eaLnBrk="1" hangingPunct="1"/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nobio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hori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itxaroten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dirty="0" err="1">
                <a:solidFill>
                  <a:srgbClr val="000000"/>
                </a:solidFill>
                <a:latin typeface="Cambria" panose="02040503050406030204" pitchFamily="18" charset="0"/>
              </a:rPr>
              <a:t>zaude</a:t>
            </a:r>
            <a:r>
              <a:rPr lang="es-ES" sz="13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lvl="0" defTabSz="992188" eaLnBrk="1" hangingPunct="1"/>
            <a:endParaRPr lang="es-ES" sz="13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defTabSz="992188" eaLnBrk="1" hangingPunct="1"/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Jauntxozalea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zara</a:t>
            </a:r>
          </a:p>
          <a:p>
            <a:pPr lvl="0" defTabSz="992188" eaLnBrk="1" hangingPunct="1"/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Jarraitu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horrela</a:t>
            </a:r>
            <a:endParaRPr lang="es-ES" sz="1300" b="1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 defTabSz="992188" eaLnBrk="1" hangingPunct="1"/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Baina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printzerik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ez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da</a:t>
            </a:r>
          </a:p>
          <a:p>
            <a:pPr lvl="0" defTabSz="992188" eaLnBrk="1" hangingPunct="1"/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Hemengo</a:t>
            </a:r>
            <a:r>
              <a:rPr lang="es-ES" sz="13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3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plazetan</a:t>
            </a:r>
            <a:endParaRPr lang="es-ES" sz="1300" b="1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943" y="900311"/>
            <a:ext cx="3581400" cy="127635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372" y="3636615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0116" y="104730"/>
            <a:ext cx="25202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21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 smtClean="0">
                <a:latin typeface="Cambria" panose="02040503050406030204" pitchFamily="18" charset="0"/>
              </a:rPr>
              <a:t>AGURE </a:t>
            </a:r>
            <a:r>
              <a:rPr lang="es-ES" sz="1600" b="1" i="1" dirty="0">
                <a:latin typeface="Cambria" panose="02040503050406030204" pitchFamily="18" charset="0"/>
              </a:rPr>
              <a:t>ZAHARRA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zahar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zion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bere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aurrean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goizean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goiz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 smtClean="0">
                <a:latin typeface="Cambria" panose="02040503050406030204" pitchFamily="18" charset="0"/>
              </a:rPr>
              <a:t>lantokira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irteten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nintzanean</a:t>
            </a:r>
            <a:r>
              <a:rPr lang="es-ES" sz="1400" dirty="0">
                <a:latin typeface="Cambria" panose="02040503050406030204" pitchFamily="18" charset="0"/>
              </a:rPr>
              <a:t>:</a:t>
            </a:r>
          </a:p>
          <a:p>
            <a:r>
              <a:rPr lang="es-ES" sz="1400" dirty="0" smtClean="0">
                <a:latin typeface="Cambria" panose="02040503050406030204" pitchFamily="18" charset="0"/>
              </a:rPr>
              <a:t>Ez </a:t>
            </a:r>
            <a:r>
              <a:rPr lang="es-ES" sz="1400" dirty="0">
                <a:latin typeface="Cambria" panose="02040503050406030204" pitchFamily="18" charset="0"/>
              </a:rPr>
              <a:t>al </a:t>
            </a:r>
            <a:r>
              <a:rPr lang="es-ES" sz="1400" dirty="0" err="1">
                <a:latin typeface="Cambria" panose="02040503050406030204" pitchFamily="18" charset="0"/>
              </a:rPr>
              <a:t>dek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gazte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 smtClean="0">
                <a:latin typeface="Cambria" panose="02040503050406030204" pitchFamily="18" charset="0"/>
              </a:rPr>
              <a:t>ikusten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etxola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zein</a:t>
            </a:r>
            <a:r>
              <a:rPr lang="es-ES" sz="1400" dirty="0">
                <a:latin typeface="Cambria" panose="02040503050406030204" pitchFamily="18" charset="0"/>
              </a:rPr>
              <a:t> dan?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desegiten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badugu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bertan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galduko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gera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Baina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guztiok</a:t>
            </a:r>
            <a:r>
              <a:rPr lang="es-ES" sz="1400" b="1" dirty="0">
                <a:latin typeface="Cambria" panose="02040503050406030204" pitchFamily="18" charset="0"/>
              </a:rPr>
              <a:t> batera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saiatu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>
                <a:latin typeface="Cambria" panose="02040503050406030204" pitchFamily="18" charset="0"/>
              </a:rPr>
              <a:t>hura </a:t>
            </a:r>
            <a:r>
              <a:rPr lang="es-ES" sz="1400" b="1" dirty="0" err="1">
                <a:latin typeface="Cambria" panose="02040503050406030204" pitchFamily="18" charset="0"/>
              </a:rPr>
              <a:t>botatzera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usteltzen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hasita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dago-ta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laister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eroriko</a:t>
            </a:r>
            <a:r>
              <a:rPr lang="es-ES" sz="1400" b="1" dirty="0">
                <a:latin typeface="Cambria" panose="02040503050406030204" pitchFamily="18" charset="0"/>
              </a:rPr>
              <a:t> da.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Hik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bultza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gogor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hortikan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ta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bultza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nik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hemendikan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ikusiko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dek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nola-nola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laister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eroriko</a:t>
            </a:r>
            <a:r>
              <a:rPr lang="es-ES" sz="1400" b="1" dirty="0">
                <a:latin typeface="Cambria" panose="02040503050406030204" pitchFamily="18" charset="0"/>
              </a:rPr>
              <a:t> dan.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Baina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denbora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badoa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nekea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hasi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eskuak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zartatu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zaizkit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eta </a:t>
            </a:r>
            <a:r>
              <a:rPr lang="es-ES" sz="1400" dirty="0" err="1">
                <a:latin typeface="Cambria" panose="02040503050406030204" pitchFamily="18" charset="0"/>
              </a:rPr>
              <a:t>indarrak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utzi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Usteltzen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badago</a:t>
            </a:r>
            <a:r>
              <a:rPr lang="es-ES" sz="1400" dirty="0">
                <a:latin typeface="Cambria" panose="02040503050406030204" pitchFamily="18" charset="0"/>
              </a:rPr>
              <a:t> ere,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karga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badu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oraindik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berriz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arnasa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hartzeko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esaigun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elkarrekin</a:t>
            </a:r>
            <a:r>
              <a:rPr lang="es-ES" sz="1400" dirty="0">
                <a:latin typeface="Cambria" panose="02040503050406030204" pitchFamily="18" charset="0"/>
              </a:rPr>
              <a:t>: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Baina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guztiok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smtClean="0">
                <a:latin typeface="Cambria" panose="02040503050406030204" pitchFamily="18" charset="0"/>
              </a:rPr>
              <a:t>batera...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698232" y="381734"/>
            <a:ext cx="2288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err="1" smtClean="0">
                <a:latin typeface="Cambria" panose="02040503050406030204" pitchFamily="18" charset="0"/>
              </a:rPr>
              <a:t>Agure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zaharra</a:t>
            </a:r>
            <a:r>
              <a:rPr lang="es-ES" sz="1400" dirty="0">
                <a:latin typeface="Cambria" panose="02040503050406030204" pitchFamily="18" charset="0"/>
              </a:rPr>
              <a:t> falta da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ondotik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haize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txar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hartu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eraman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du </a:t>
            </a:r>
            <a:r>
              <a:rPr lang="es-ES" sz="1400" dirty="0" err="1">
                <a:latin typeface="Cambria" panose="02040503050406030204" pitchFamily="18" charset="0"/>
              </a:rPr>
              <a:t>hemendik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Haur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batzuk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ikusten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ditut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eta </a:t>
            </a:r>
            <a:r>
              <a:rPr lang="es-ES" sz="1400" dirty="0" err="1">
                <a:latin typeface="Cambria" panose="02040503050406030204" pitchFamily="18" charset="0"/>
              </a:rPr>
              <a:t>inguraturik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aitona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zaharraren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kanta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nahi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diet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erakutsi</a:t>
            </a:r>
            <a:r>
              <a:rPr lang="es-ES" sz="1400" dirty="0">
                <a:latin typeface="Cambria" panose="02040503050406030204" pitchFamily="18" charset="0"/>
              </a:rPr>
              <a:t>: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>
                <a:latin typeface="Cambria" panose="02040503050406030204" pitchFamily="18" charset="0"/>
              </a:rPr>
              <a:t>Baina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guztiok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smtClean="0">
                <a:latin typeface="Cambria" panose="02040503050406030204" pitchFamily="18" charset="0"/>
              </a:rPr>
              <a:t>batera...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682404" y="2700511"/>
            <a:ext cx="23042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22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>
                <a:latin typeface="Cambria" panose="02040503050406030204" pitchFamily="18" charset="0"/>
              </a:rPr>
              <a:t>LORETXOA 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Mendian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larrartean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aurkitzen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da </a:t>
            </a:r>
            <a:r>
              <a:rPr lang="es-ES" sz="1400" dirty="0" err="1">
                <a:latin typeface="Cambria" panose="02040503050406030204" pitchFamily="18" charset="0"/>
              </a:rPr>
              <a:t>loretxo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aurrean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umetxo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loretxoari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begira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Loreak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esan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nahi</a:t>
            </a:r>
            <a:r>
              <a:rPr lang="es-ES" sz="1400" dirty="0">
                <a:latin typeface="Cambria" panose="02040503050406030204" pitchFamily="18" charset="0"/>
              </a:rPr>
              <a:t> dio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umetxo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aska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nazazu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jaio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r>
              <a:rPr lang="es-ES" sz="1400" dirty="0">
                <a:latin typeface="Cambria" panose="02040503050406030204" pitchFamily="18" charset="0"/>
              </a:rPr>
              <a:t> libre </a:t>
            </a:r>
            <a:r>
              <a:rPr lang="es-ES" sz="1400" dirty="0" err="1">
                <a:latin typeface="Cambria" panose="02040503050406030204" pitchFamily="18" charset="0"/>
              </a:rPr>
              <a:t>izateko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ta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loturik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egoteko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Umetxoak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ikusirik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lorea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bizirik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arantzak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kendu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nahi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dizkio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bizi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eman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Orduan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izango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baitu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indarra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eta </a:t>
            </a:r>
            <a:r>
              <a:rPr lang="es-ES" sz="1400" dirty="0" err="1">
                <a:latin typeface="Cambria" panose="02040503050406030204" pitchFamily="18" charset="0"/>
              </a:rPr>
              <a:t>kemena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orduan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emango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baitu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ugari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fruitua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95" y="540271"/>
            <a:ext cx="775861" cy="348647"/>
          </a:xfrm>
          <a:prstGeom prst="rect">
            <a:avLst/>
          </a:prstGeom>
        </p:spPr>
      </p:pic>
      <p:sp>
        <p:nvSpPr>
          <p:cNvPr id="10" name="Flecha curvada hacia arriba 9"/>
          <p:cNvSpPr/>
          <p:nvPr/>
        </p:nvSpPr>
        <p:spPr bwMode="auto">
          <a:xfrm>
            <a:off x="1588854" y="7091258"/>
            <a:ext cx="733510" cy="225901"/>
          </a:xfrm>
          <a:prstGeom prst="curvedUpArrow">
            <a:avLst>
              <a:gd name="adj1" fmla="val 25000"/>
              <a:gd name="adj2" fmla="val 122188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Flecha curvada hacia arriba 10"/>
          <p:cNvSpPr/>
          <p:nvPr/>
        </p:nvSpPr>
        <p:spPr bwMode="auto">
          <a:xfrm flipV="1">
            <a:off x="2524958" y="98346"/>
            <a:ext cx="733510" cy="225901"/>
          </a:xfrm>
          <a:prstGeom prst="curvedUpArrow">
            <a:avLst>
              <a:gd name="adj1" fmla="val 25000"/>
              <a:gd name="adj2" fmla="val 122188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706740" y="104730"/>
            <a:ext cx="230749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>
                <a:latin typeface="Cambria" panose="02040503050406030204" pitchFamily="18" charset="0"/>
              </a:rPr>
              <a:t>7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>
                <a:latin typeface="Cambria" panose="02040503050406030204" pitchFamily="18" charset="0"/>
              </a:rPr>
              <a:t>KALERA NOA IHESI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b="1" dirty="0" smtClean="0">
                <a:latin typeface="Cambria" panose="02040503050406030204" pitchFamily="18" charset="0"/>
              </a:rPr>
              <a:t>Ni </a:t>
            </a:r>
            <a:r>
              <a:rPr lang="es-ES" sz="1400" b="1" dirty="0" err="1">
                <a:latin typeface="Cambria" panose="02040503050406030204" pitchFamily="18" charset="0"/>
              </a:rPr>
              <a:t>bizi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naiz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baserrian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animalien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erdian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bertsotan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kontatuko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dizuet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mundu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guztiak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dakian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nola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nagoen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mendian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bizidunen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hilobian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Jaikitzen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naiz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egunero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oilarrak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jo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ta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gero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lanetik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eta lanera </a:t>
            </a:r>
            <a:r>
              <a:rPr lang="es-ES" sz="1400" dirty="0" err="1">
                <a:latin typeface="Cambria" panose="02040503050406030204" pitchFamily="18" charset="0"/>
              </a:rPr>
              <a:t>beti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nola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ninteke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hain</a:t>
            </a:r>
            <a:r>
              <a:rPr lang="es-ES" sz="1400" dirty="0">
                <a:latin typeface="Cambria" panose="02040503050406030204" pitchFamily="18" charset="0"/>
              </a:rPr>
              <a:t> ero!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kalera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aldegin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edo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sartuko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gerrillero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Lanez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banago</a:t>
            </a:r>
            <a:r>
              <a:rPr lang="es-ES" sz="1400" b="1" dirty="0">
                <a:latin typeface="Cambria" panose="02040503050406030204" pitchFamily="18" charset="0"/>
              </a:rPr>
              <a:t> asea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ordaina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ez</a:t>
            </a:r>
            <a:r>
              <a:rPr lang="es-ES" sz="1400" b="1" dirty="0">
                <a:latin typeface="Cambria" panose="02040503050406030204" pitchFamily="18" charset="0"/>
              </a:rPr>
              <a:t> da </a:t>
            </a:r>
            <a:r>
              <a:rPr lang="es-ES" sz="1400" b="1" dirty="0" err="1">
                <a:latin typeface="Cambria" panose="02040503050406030204" pitchFamily="18" charset="0"/>
              </a:rPr>
              <a:t>luzea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mendi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goietan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egonagatik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hauxe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da </a:t>
            </a:r>
            <a:r>
              <a:rPr lang="es-ES" sz="1400" dirty="0" err="1">
                <a:latin typeface="Cambria" panose="02040503050406030204" pitchFamily="18" charset="0"/>
              </a:rPr>
              <a:t>nire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leizea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emaidazu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guraizea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urra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dezadan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haizea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Kalera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noa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ihesi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neure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gurdi</a:t>
            </a:r>
            <a:r>
              <a:rPr lang="es-ES" sz="1400" b="1" dirty="0">
                <a:latin typeface="Cambria" panose="02040503050406030204" pitchFamily="18" charset="0"/>
              </a:rPr>
              <a:t> eta </a:t>
            </a:r>
            <a:r>
              <a:rPr lang="es-ES" sz="1400" b="1" dirty="0" err="1">
                <a:latin typeface="Cambria" panose="02040503050406030204" pitchFamily="18" charset="0"/>
              </a:rPr>
              <a:t>guzi</a:t>
            </a:r>
            <a:r>
              <a:rPr lang="es-ES" sz="1400" b="1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menturaz</a:t>
            </a:r>
            <a:r>
              <a:rPr lang="es-ES" sz="1400" dirty="0">
                <a:latin typeface="Cambria" panose="02040503050406030204" pitchFamily="18" charset="0"/>
              </a:rPr>
              <a:t> han ere </a:t>
            </a:r>
            <a:r>
              <a:rPr lang="es-ES" sz="1400" dirty="0" err="1">
                <a:latin typeface="Cambria" panose="02040503050406030204" pitchFamily="18" charset="0"/>
              </a:rPr>
              <a:t>ongi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ibiliko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lehendabizi</a:t>
            </a:r>
            <a:r>
              <a:rPr lang="es-ES" sz="1400" dirty="0">
                <a:latin typeface="Cambria" panose="02040503050406030204" pitchFamily="18" charset="0"/>
              </a:rPr>
              <a:t>,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baina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ninteke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bizi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baserrian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bezain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gaizki</a:t>
            </a:r>
            <a:r>
              <a:rPr lang="es-ES" sz="1400" dirty="0" smtClean="0">
                <a:latin typeface="Cambria" panose="02040503050406030204" pitchFamily="18" charset="0"/>
              </a:rPr>
              <a:t>.</a:t>
            </a:r>
            <a:endParaRPr lang="es-ES" sz="1400" dirty="0">
              <a:latin typeface="Cambria" panose="020405030504060302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812927" y="2230710"/>
            <a:ext cx="27903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>
                <a:latin typeface="Cambria" panose="02040503050406030204" pitchFamily="18" charset="0"/>
              </a:rPr>
              <a:t>8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 smtClean="0">
                <a:latin typeface="Cambria" panose="02040503050406030204" pitchFamily="18" charset="0"/>
              </a:rPr>
              <a:t>NOLA </a:t>
            </a:r>
            <a:r>
              <a:rPr lang="es-ES" sz="1600" b="1" i="1" dirty="0">
                <a:latin typeface="Cambria" panose="02040503050406030204" pitchFamily="18" charset="0"/>
              </a:rPr>
              <a:t>BIZI, HALA KANTA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Üdako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egünaldi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argietan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aideak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ekarri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indar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güzietan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kantü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zaikü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sortü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gogoetan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eskentzeko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negüko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lüzetan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Ainerak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bezala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biltzen</a:t>
            </a:r>
            <a:r>
              <a:rPr lang="es-ES" sz="1400" dirty="0">
                <a:latin typeface="Cambria" panose="02040503050406030204" pitchFamily="18" charset="0"/>
              </a:rPr>
              <a:t> da </a:t>
            </a:r>
            <a:r>
              <a:rPr lang="es-ES" sz="1400" dirty="0" err="1">
                <a:latin typeface="Cambria" panose="02040503050406030204" pitchFamily="18" charset="0"/>
              </a:rPr>
              <a:t>gizona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baten </a:t>
            </a:r>
            <a:r>
              <a:rPr lang="es-ES" sz="1400" dirty="0" err="1">
                <a:latin typeface="Cambria" panose="02040503050406030204" pitchFamily="18" charset="0"/>
              </a:rPr>
              <a:t>ahaidea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denen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egarria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algarretatzea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zuin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miragarria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etxen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ondoan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piztüko</a:t>
            </a:r>
            <a:r>
              <a:rPr lang="es-ES" sz="1400" dirty="0">
                <a:latin typeface="Cambria" panose="02040503050406030204" pitchFamily="18" charset="0"/>
              </a:rPr>
              <a:t> giro </a:t>
            </a:r>
            <a:r>
              <a:rPr lang="es-ES" sz="1400" dirty="0" err="1">
                <a:latin typeface="Cambria" panose="02040503050406030204" pitchFamily="18" charset="0"/>
              </a:rPr>
              <a:t>hona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>
                <a:latin typeface="Cambria" panose="02040503050406030204" pitchFamily="18" charset="0"/>
              </a:rPr>
              <a:t>Nola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bizi</a:t>
            </a:r>
            <a:r>
              <a:rPr lang="es-ES" sz="1400" b="1" dirty="0">
                <a:latin typeface="Cambria" panose="02040503050406030204" pitchFamily="18" charset="0"/>
              </a:rPr>
              <a:t> hala </a:t>
            </a:r>
            <a:r>
              <a:rPr lang="es-ES" sz="1400" b="1" dirty="0" err="1">
                <a:latin typeface="Cambria" panose="02040503050406030204" pitchFamily="18" charset="0"/>
              </a:rPr>
              <a:t>kanta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endParaRPr lang="es-ES" sz="1400" b="1" dirty="0" smtClean="0">
              <a:latin typeface="Cambria" panose="02040503050406030204" pitchFamily="18" charset="0"/>
            </a:endParaRPr>
          </a:p>
          <a:p>
            <a:r>
              <a:rPr lang="es-ES" sz="1400" b="1" dirty="0" smtClean="0">
                <a:latin typeface="Cambria" panose="02040503050406030204" pitchFamily="18" charset="0"/>
              </a:rPr>
              <a:t>dio </a:t>
            </a:r>
            <a:r>
              <a:rPr lang="es-ES" sz="1400" b="1" dirty="0" err="1">
                <a:latin typeface="Cambria" panose="02040503050406030204" pitchFamily="18" charset="0"/>
              </a:rPr>
              <a:t>üskaldünak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Maitarzün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emanez</a:t>
            </a:r>
            <a:r>
              <a:rPr lang="es-ES" sz="1400" b="1" dirty="0">
                <a:latin typeface="Cambria" panose="02040503050406030204" pitchFamily="18" charset="0"/>
              </a:rPr>
              <a:t> hola </a:t>
            </a:r>
            <a:endParaRPr lang="es-ES" sz="1400" b="1" dirty="0" smtClean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adio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lagünak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Aiten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aitek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ützi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guri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oparia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idatzian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ere </a:t>
            </a:r>
            <a:r>
              <a:rPr lang="es-ES" sz="1400" dirty="0" err="1">
                <a:latin typeface="Cambria" panose="02040503050406030204" pitchFamily="18" charset="0"/>
              </a:rPr>
              <a:t>zer</a:t>
            </a:r>
            <a:r>
              <a:rPr lang="es-ES" sz="1400" dirty="0">
                <a:latin typeface="Cambria" panose="02040503050406030204" pitchFamily="18" charset="0"/>
              </a:rPr>
              <a:t> dote </a:t>
            </a:r>
            <a:r>
              <a:rPr lang="es-ES" sz="1400" dirty="0" err="1">
                <a:latin typeface="Cambria" panose="02040503050406030204" pitchFamily="18" charset="0"/>
              </a:rPr>
              <a:t>ederra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egün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hedatu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nahiz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züer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sü</a:t>
            </a:r>
            <a:r>
              <a:rPr lang="es-ES" sz="1400" dirty="0">
                <a:latin typeface="Cambria" panose="02040503050406030204" pitchFamily="18" charset="0"/>
              </a:rPr>
              <a:t> garra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agor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dadin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hitzen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ütürria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>
                <a:latin typeface="Cambria" panose="02040503050406030204" pitchFamily="18" charset="0"/>
              </a:rPr>
              <a:t>Nola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bizi</a:t>
            </a:r>
            <a:r>
              <a:rPr lang="es-ES" sz="1400" b="1" dirty="0">
                <a:latin typeface="Cambria" panose="02040503050406030204" pitchFamily="18" charset="0"/>
              </a:rPr>
              <a:t> hala </a:t>
            </a:r>
            <a:r>
              <a:rPr lang="es-ES" sz="1400" b="1" dirty="0" err="1" smtClean="0">
                <a:latin typeface="Cambria" panose="02040503050406030204" pitchFamily="18" charset="0"/>
              </a:rPr>
              <a:t>kanta</a:t>
            </a:r>
            <a:r>
              <a:rPr lang="es-ES" sz="1400" b="1" dirty="0" smtClean="0">
                <a:latin typeface="Cambria" panose="02040503050406030204" pitchFamily="18" charset="0"/>
              </a:rPr>
              <a:t>…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866980" y="540271"/>
            <a:ext cx="2304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Agur </a:t>
            </a:r>
            <a:r>
              <a:rPr lang="es-ES" sz="14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baserriko</a:t>
            </a:r>
            <a:r>
              <a:rPr lang="es-E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mendi</a:t>
            </a:r>
            <a:r>
              <a:rPr lang="es-E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</a:p>
          <a:p>
            <a:pPr lvl="0"/>
            <a:r>
              <a:rPr lang="es-ES" sz="1400" b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hil</a:t>
            </a:r>
            <a:r>
              <a:rPr lang="es-ES" sz="1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arteko</a:t>
            </a:r>
            <a:r>
              <a:rPr lang="es-E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urkamendi</a:t>
            </a:r>
            <a:r>
              <a:rPr lang="es-ES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</a:p>
          <a:p>
            <a:pPr lvl="0"/>
            <a:r>
              <a:rPr lang="es-ES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hiltzeko</a:t>
            </a:r>
            <a:r>
              <a:rPr lang="es-ES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bada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 ere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zugana</a:t>
            </a:r>
            <a:endParaRPr lang="es-E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es-ES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berriro</a:t>
            </a:r>
            <a:r>
              <a:rPr lang="es-ES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itzul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banendi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,</a:t>
            </a:r>
          </a:p>
          <a:p>
            <a:pPr lvl="0"/>
            <a:r>
              <a:rPr lang="es-ES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mundua</a:t>
            </a:r>
            <a:r>
              <a:rPr lang="es-ES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ez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dabil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ongi</a:t>
            </a:r>
            <a:endParaRPr lang="es-ES" sz="1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lvl="0"/>
            <a:r>
              <a:rPr lang="es-ES" sz="1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edo</a:t>
            </a:r>
            <a:r>
              <a:rPr lang="es-ES" sz="1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nauzu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 ero </a:t>
            </a:r>
            <a:r>
              <a:rPr lang="es-ES" sz="1400" dirty="0" err="1">
                <a:solidFill>
                  <a:srgbClr val="000000"/>
                </a:solidFill>
                <a:latin typeface="Cambria" panose="02040503050406030204" pitchFamily="18" charset="0"/>
              </a:rPr>
              <a:t>haundi</a:t>
            </a:r>
            <a:r>
              <a:rPr lang="es-ES" sz="14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6" name="Flecha curvada hacia arriba 15"/>
          <p:cNvSpPr/>
          <p:nvPr/>
        </p:nvSpPr>
        <p:spPr bwMode="auto">
          <a:xfrm>
            <a:off x="6746659" y="6691148"/>
            <a:ext cx="733510" cy="225901"/>
          </a:xfrm>
          <a:prstGeom prst="curvedUpArrow">
            <a:avLst>
              <a:gd name="adj1" fmla="val 25000"/>
              <a:gd name="adj2" fmla="val 122188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Flecha curvada hacia arriba 16"/>
          <p:cNvSpPr/>
          <p:nvPr/>
        </p:nvSpPr>
        <p:spPr bwMode="auto">
          <a:xfrm flipV="1">
            <a:off x="7647483" y="268783"/>
            <a:ext cx="733510" cy="225901"/>
          </a:xfrm>
          <a:prstGeom prst="curvedUpArrow">
            <a:avLst>
              <a:gd name="adj1" fmla="val 25000"/>
              <a:gd name="adj2" fmla="val 122188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79337" y="180231"/>
            <a:ext cx="20882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2188" eaLnBrk="1" hangingPunct="1"/>
            <a:r>
              <a:rPr lang="es-ES_tradnl" altLang="es-ES" sz="1600" b="1" i="1" dirty="0" smtClean="0">
                <a:latin typeface="Cambria" panose="02040503050406030204" pitchFamily="18" charset="0"/>
              </a:rPr>
              <a:t>10. </a:t>
            </a:r>
            <a:r>
              <a:rPr lang="es-ES_tradnl" altLang="es-ES" sz="1600" b="1" i="1" dirty="0" smtClean="0">
                <a:latin typeface="Cambria" panose="02040503050406030204" pitchFamily="18" charset="0"/>
              </a:rPr>
              <a:t>MADDALEN</a:t>
            </a:r>
            <a:endParaRPr lang="es-ES_tradnl" altLang="es-ES" sz="1600" b="1" i="1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Zutaz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oroitzen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smtClean="0">
                <a:latin typeface="Cambria" panose="02040503050406030204" pitchFamily="18" charset="0"/>
              </a:rPr>
              <a:t>ene </a:t>
            </a:r>
            <a:r>
              <a:rPr lang="es-ES" sz="1400" dirty="0" err="1">
                <a:latin typeface="Cambria" panose="02040503050406030204" pitchFamily="18" charset="0"/>
              </a:rPr>
              <a:t>Maddalen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etxetik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urrun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nabil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maite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zaitudan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arren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pPr defTabSz="992188" eaLnBrk="1" hangingPunct="1"/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Festa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bakar</a:t>
            </a:r>
            <a:r>
              <a:rPr lang="es-ES" sz="1400" dirty="0">
                <a:latin typeface="Cambria" panose="02040503050406030204" pitchFamily="18" charset="0"/>
              </a:rPr>
              <a:t> hartan</a:t>
            </a: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azaldu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zinen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dena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esango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dizut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maite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zaitudan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arren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pPr defTabSz="992188" eaLnBrk="1" hangingPunct="1"/>
            <a:endParaRPr 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endParaRPr lang="es-ES" sz="1400" dirty="0" smtClean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smtClean="0">
                <a:latin typeface="Cambria" panose="02040503050406030204" pitchFamily="18" charset="0"/>
              </a:rPr>
              <a:t>Salto </a:t>
            </a:r>
            <a:r>
              <a:rPr lang="es-ES" sz="1400" dirty="0">
                <a:latin typeface="Cambria" panose="02040503050406030204" pitchFamily="18" charset="0"/>
              </a:rPr>
              <a:t>eta algara</a:t>
            </a: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egin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duzu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aurten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ia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puskatu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zaitut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maite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zaitudan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arren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pPr defTabSz="992188" eaLnBrk="1" hangingPunct="1"/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Baina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bukatu</a:t>
            </a:r>
            <a:r>
              <a:rPr lang="es-ES" sz="1400" dirty="0">
                <a:latin typeface="Cambria" panose="02040503050406030204" pitchFamily="18" charset="0"/>
              </a:rPr>
              <a:t> da</a:t>
            </a: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seguru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zeren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etxetik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urrun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nabil</a:t>
            </a:r>
            <a:endParaRPr lang="es-ES" sz="1400" dirty="0">
              <a:latin typeface="Cambria" panose="02040503050406030204" pitchFamily="18" charset="0"/>
            </a:endParaRPr>
          </a:p>
          <a:p>
            <a:pPr defTabSz="992188" eaLnBrk="1" hangingPunct="1"/>
            <a:r>
              <a:rPr lang="es-ES" sz="1400" dirty="0" err="1" smtClean="0">
                <a:latin typeface="Cambria" panose="02040503050406030204" pitchFamily="18" charset="0"/>
              </a:rPr>
              <a:t>maite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zaitudan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arren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630232" y="177318"/>
            <a:ext cx="30631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20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 smtClean="0">
                <a:latin typeface="Cambria" panose="02040503050406030204" pitchFamily="18" charset="0"/>
              </a:rPr>
              <a:t>MAITATZEN ZAITUDALAKO</a:t>
            </a:r>
            <a:endParaRPr lang="es-ES" sz="1600" b="1" i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Maitatzen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zaitudalako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kantatzen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dizut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zuri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zu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zaitut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beltzean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eguzki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epel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zuri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sargori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denean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berriz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maitasunezko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euri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Maitatzen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zaitudalako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>
                <a:latin typeface="Cambria" panose="02040503050406030204" pitchFamily="18" charset="0"/>
              </a:rPr>
              <a:t>kantatzen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dizut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zuri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elkarri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zenbait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kontu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eta </a:t>
            </a:r>
            <a:r>
              <a:rPr lang="es-ES" sz="1400" dirty="0" err="1">
                <a:latin typeface="Cambria" panose="02040503050406030204" pitchFamily="18" charset="0"/>
              </a:rPr>
              <a:t>zenbait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irrino</a:t>
            </a:r>
            <a:r>
              <a:rPr lang="es-ES" sz="1400" dirty="0">
                <a:latin typeface="Cambria" panose="02040503050406030204" pitchFamily="18" charset="0"/>
              </a:rPr>
              <a:t>!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iruditzen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zait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gerala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ilargitan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laino</a:t>
            </a:r>
            <a:r>
              <a:rPr lang="es-ES" sz="1400" b="1" dirty="0" smtClean="0">
                <a:latin typeface="Cambria" panose="02040503050406030204" pitchFamily="18" charset="0"/>
              </a:rPr>
              <a:t>, (BI)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egunez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bihurtzen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gera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zu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ta</a:t>
            </a:r>
            <a:r>
              <a:rPr lang="es-ES" sz="1400" dirty="0">
                <a:latin typeface="Cambria" panose="02040503050406030204" pitchFamily="18" charset="0"/>
              </a:rPr>
              <a:t> ni </a:t>
            </a:r>
            <a:r>
              <a:rPr lang="es-ES" sz="1400" dirty="0" err="1">
                <a:latin typeface="Cambria" panose="02040503050406030204" pitchFamily="18" charset="0"/>
              </a:rPr>
              <a:t>bi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txorino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Elkarren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begiratuta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hasten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gera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kantari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orduan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deitzen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diogu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maitasun-haizeari</a:t>
            </a:r>
            <a:r>
              <a:rPr lang="es-ES" sz="1400" b="1" dirty="0" smtClean="0">
                <a:latin typeface="Cambria" panose="02040503050406030204" pitchFamily="18" charset="0"/>
              </a:rPr>
              <a:t> (BI)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eta </a:t>
            </a:r>
            <a:r>
              <a:rPr lang="es-ES" sz="1400" dirty="0" err="1">
                <a:latin typeface="Cambria" panose="02040503050406030204" pitchFamily="18" charset="0"/>
              </a:rPr>
              <a:t>harek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jartzen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gaitu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firi-firi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dantzari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Dantza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dezagun</a:t>
            </a:r>
            <a:r>
              <a:rPr lang="es-ES" sz="1400" b="1" dirty="0">
                <a:latin typeface="Cambria" panose="02040503050406030204" pitchFamily="18" charset="0"/>
              </a:rPr>
              <a:t>, </a:t>
            </a:r>
            <a:r>
              <a:rPr lang="es-ES" sz="1400" b="1" dirty="0" err="1">
                <a:latin typeface="Cambria" panose="02040503050406030204" pitchFamily="18" charset="0"/>
              </a:rPr>
              <a:t>ba</a:t>
            </a:r>
            <a:r>
              <a:rPr lang="es-ES" sz="1400" b="1" dirty="0">
                <a:latin typeface="Cambria" panose="02040503050406030204" pitchFamily="18" charset="0"/>
              </a:rPr>
              <a:t>, </a:t>
            </a:r>
            <a:r>
              <a:rPr lang="es-ES" sz="1400" b="1" dirty="0" err="1">
                <a:latin typeface="Cambria" panose="02040503050406030204" pitchFamily="18" charset="0"/>
              </a:rPr>
              <a:t>dantza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maiteño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bihotzeko</a:t>
            </a:r>
            <a:r>
              <a:rPr lang="es-ES" sz="1400" b="1" dirty="0">
                <a:latin typeface="Cambria" panose="02040503050406030204" pitchFamily="18" charset="0"/>
              </a:rPr>
              <a:t>!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mundura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ginen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jaio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triste </a:t>
            </a:r>
            <a:r>
              <a:rPr lang="es-ES" sz="1400" dirty="0" err="1">
                <a:latin typeface="Cambria" panose="02040503050406030204" pitchFamily="18" charset="0"/>
              </a:rPr>
              <a:t>bizitzeko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baizik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tristura </a:t>
            </a:r>
            <a:r>
              <a:rPr lang="es-ES" sz="1400" dirty="0" err="1">
                <a:latin typeface="Cambria" panose="02040503050406030204" pitchFamily="18" charset="0"/>
              </a:rPr>
              <a:t>guztiak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kantuz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poz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bihurtzeko</a:t>
            </a:r>
            <a:r>
              <a:rPr lang="es-ES" sz="14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Dantza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dezagun</a:t>
            </a:r>
            <a:r>
              <a:rPr lang="es-ES" sz="1400" b="1" dirty="0">
                <a:latin typeface="Cambria" panose="02040503050406030204" pitchFamily="18" charset="0"/>
              </a:rPr>
              <a:t>, </a:t>
            </a:r>
            <a:r>
              <a:rPr lang="es-ES" sz="1400" b="1" dirty="0" err="1">
                <a:latin typeface="Cambria" panose="02040503050406030204" pitchFamily="18" charset="0"/>
              </a:rPr>
              <a:t>ba</a:t>
            </a:r>
            <a:r>
              <a:rPr lang="es-ES" sz="1400" b="1" dirty="0">
                <a:latin typeface="Cambria" panose="02040503050406030204" pitchFamily="18" charset="0"/>
              </a:rPr>
              <a:t>, </a:t>
            </a:r>
            <a:r>
              <a:rPr lang="es-ES" sz="1400" b="1" dirty="0" err="1">
                <a:latin typeface="Cambria" panose="02040503050406030204" pitchFamily="18" charset="0"/>
              </a:rPr>
              <a:t>dantza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>
                <a:latin typeface="Cambria" panose="02040503050406030204" pitchFamily="18" charset="0"/>
              </a:rPr>
              <a:t>maiteño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bihotzeko</a:t>
            </a:r>
            <a:r>
              <a:rPr lang="es-ES" sz="1400" b="1" dirty="0" smtClean="0">
                <a:latin typeface="Cambria" panose="02040503050406030204" pitchFamily="18" charset="0"/>
              </a:rPr>
              <a:t>!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418708" y="180231"/>
            <a:ext cx="247069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19. </a:t>
            </a:r>
            <a:r>
              <a:rPr lang="es-ES" sz="1600" b="1" i="1" dirty="0" smtClean="0">
                <a:latin typeface="Cambria" panose="02040503050406030204" pitchFamily="18" charset="0"/>
              </a:rPr>
              <a:t>BEGIAK </a:t>
            </a:r>
            <a:r>
              <a:rPr lang="es-ES" sz="1600" b="1" i="1" dirty="0">
                <a:latin typeface="Cambria" panose="02040503050406030204" pitchFamily="18" charset="0"/>
              </a:rPr>
              <a:t>PARREZ </a:t>
            </a:r>
            <a:r>
              <a:rPr lang="es-ES" sz="1600" b="1" i="1" dirty="0" err="1">
                <a:latin typeface="Cambria" panose="02040503050406030204" pitchFamily="18" charset="0"/>
              </a:rPr>
              <a:t>PARREZ</a:t>
            </a:r>
            <a:endParaRPr lang="es-ES" sz="1600" b="1" i="1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Begiak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parrez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parrez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bihotza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negarrez</a:t>
            </a:r>
            <a:r>
              <a:rPr lang="es-ES" sz="1400" dirty="0">
                <a:latin typeface="Cambria" panose="02040503050406030204" pitchFamily="18" charset="0"/>
              </a:rPr>
              <a:t>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Halaxe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joaten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nintzan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zugandik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dolorez</a:t>
            </a:r>
            <a:r>
              <a:rPr lang="es-ES" sz="1400" dirty="0">
                <a:latin typeface="Cambria" panose="02040503050406030204" pitchFamily="18" charset="0"/>
              </a:rPr>
              <a:t>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>
                <a:latin typeface="Cambria" panose="02040503050406030204" pitchFamily="18" charset="0"/>
              </a:rPr>
              <a:t>Ama </a:t>
            </a:r>
            <a:r>
              <a:rPr lang="es-ES" sz="1400" dirty="0" err="1">
                <a:latin typeface="Cambria" panose="02040503050406030204" pitchFamily="18" charset="0"/>
              </a:rPr>
              <a:t>zuriak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parian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pasata</a:t>
            </a:r>
            <a:r>
              <a:rPr lang="es-ES" sz="1400" dirty="0">
                <a:latin typeface="Cambria" panose="02040503050406030204" pitchFamily="18" charset="0"/>
              </a:rPr>
              <a:t>,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agurrik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burua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jirata</a:t>
            </a:r>
            <a:r>
              <a:rPr lang="es-ES" sz="1400" dirty="0">
                <a:latin typeface="Cambria" panose="02040503050406030204" pitchFamily="18" charset="0"/>
              </a:rPr>
              <a:t>.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Ama </a:t>
            </a:r>
            <a:r>
              <a:rPr lang="es-ES" sz="1400" dirty="0" err="1">
                <a:latin typeface="Cambria" panose="02040503050406030204" pitchFamily="18" charset="0"/>
              </a:rPr>
              <a:t>zuriak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agur </a:t>
            </a:r>
            <a:r>
              <a:rPr lang="es-ES" sz="1400" dirty="0" err="1">
                <a:latin typeface="Cambria" panose="02040503050406030204" pitchFamily="18" charset="0"/>
              </a:rPr>
              <a:t>egiteko</a:t>
            </a:r>
            <a:r>
              <a:rPr lang="es-ES" sz="1400" dirty="0">
                <a:latin typeface="Cambria" panose="02040503050406030204" pitchFamily="18" charset="0"/>
              </a:rPr>
              <a:t>,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zer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palazio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dauka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zuri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emateko</a:t>
            </a:r>
            <a:r>
              <a:rPr lang="es-ES" sz="1400" dirty="0">
                <a:latin typeface="Cambria" panose="02040503050406030204" pitchFamily="18" charset="0"/>
              </a:rPr>
              <a:t>.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Palazio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eder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haitzaren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gainian</a:t>
            </a:r>
            <a:r>
              <a:rPr lang="es-ES" sz="1400" dirty="0">
                <a:latin typeface="Cambria" panose="02040503050406030204" pitchFamily="18" charset="0"/>
              </a:rPr>
              <a:t>, (</a:t>
            </a:r>
            <a:r>
              <a:rPr lang="es-ES" sz="1400" dirty="0" err="1" smtClean="0">
                <a:latin typeface="Cambria" panose="02040503050406030204" pitchFamily="18" charset="0"/>
              </a:rPr>
              <a:t>bi</a:t>
            </a:r>
            <a:r>
              <a:rPr lang="es-ES" sz="1400" dirty="0" smtClean="0">
                <a:latin typeface="Cambria" panose="02040503050406030204" pitchFamily="18" charset="0"/>
              </a:rPr>
              <a:t>) 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da </a:t>
            </a:r>
            <a:r>
              <a:rPr lang="es-ES" sz="1400" dirty="0" err="1">
                <a:latin typeface="Cambria" panose="02040503050406030204" pitchFamily="18" charset="0"/>
              </a:rPr>
              <a:t>euririk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sartzen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ari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dunian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da </a:t>
            </a:r>
            <a:r>
              <a:rPr lang="es-ES" sz="1400" dirty="0" err="1">
                <a:latin typeface="Cambria" panose="02040503050406030204" pitchFamily="18" charset="0"/>
              </a:rPr>
              <a:t>haizerik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sartzen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dabilenian</a:t>
            </a:r>
            <a:r>
              <a:rPr lang="es-ES" sz="1400" dirty="0">
                <a:latin typeface="Cambria" panose="02040503050406030204" pitchFamily="18" charset="0"/>
              </a:rPr>
              <a:t>.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896" y="5696952"/>
            <a:ext cx="1390008" cy="163996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89" y="6061593"/>
            <a:ext cx="1365622" cy="105469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7007" y="186610"/>
            <a:ext cx="330346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altLang="es-ES" sz="1600" b="1" i="1" dirty="0">
                <a:latin typeface="Cambria" panose="02040503050406030204" pitchFamily="18" charset="0"/>
              </a:rPr>
              <a:t>9</a:t>
            </a:r>
            <a:r>
              <a:rPr lang="es-ES_tradnl" alt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_tradnl" altLang="es-ES" sz="1600" b="1" i="1" dirty="0">
                <a:latin typeface="Cambria" panose="02040503050406030204" pitchFamily="18" charset="0"/>
              </a:rPr>
              <a:t>FESTARIK FESTA</a:t>
            </a:r>
          </a:p>
          <a:p>
            <a:endParaRPr lang="es-ES" sz="1600" b="1" i="1" dirty="0" smtClean="0">
              <a:latin typeface="Cambria" panose="02040503050406030204" pitchFamily="18" charset="0"/>
            </a:endParaRPr>
          </a:p>
          <a:p>
            <a:endParaRPr lang="es-ES" sz="1600" b="1" i="1" dirty="0">
              <a:latin typeface="Cambria" panose="02040503050406030204" pitchFamily="18" charset="0"/>
            </a:endParaRPr>
          </a:p>
          <a:p>
            <a:endParaRPr lang="es-ES" sz="1600" b="1" i="1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Nahiz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gauza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asko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ezagutu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munduan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Bada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zertxobait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hartu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nahi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kontuan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Ez </a:t>
            </a:r>
            <a:r>
              <a:rPr lang="es-ES" sz="1400" dirty="0" err="1">
                <a:latin typeface="Cambria" panose="02040503050406030204" pitchFamily="18" charset="0"/>
              </a:rPr>
              <a:t>dakit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nola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esplikatu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kantuan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Neskatxa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dut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hemen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nire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onduan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bizitza</a:t>
            </a:r>
            <a:r>
              <a:rPr lang="es-ES" sz="1400" dirty="0">
                <a:latin typeface="Cambria" panose="02040503050406030204" pitchFamily="18" charset="0"/>
              </a:rPr>
              <a:t> juerga eta parranda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Gero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egunez</a:t>
            </a:r>
            <a:r>
              <a:rPr lang="es-ES" sz="1400" dirty="0">
                <a:latin typeface="Cambria" panose="02040503050406030204" pitchFamily="18" charset="0"/>
              </a:rPr>
              <a:t> lo </a:t>
            </a:r>
            <a:r>
              <a:rPr lang="es-ES" sz="1400" dirty="0" err="1">
                <a:latin typeface="Cambria" panose="02040503050406030204" pitchFamily="18" charset="0"/>
              </a:rPr>
              <a:t>egiten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dugu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etzanda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Horren </a:t>
            </a:r>
            <a:r>
              <a:rPr lang="es-ES" sz="1400" dirty="0" err="1">
                <a:latin typeface="Cambria" panose="02040503050406030204" pitchFamily="18" charset="0"/>
              </a:rPr>
              <a:t>errudun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etsaien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bat</a:t>
            </a:r>
            <a:r>
              <a:rPr lang="es-ES" sz="1400" dirty="0">
                <a:latin typeface="Cambria" panose="02040503050406030204" pitchFamily="18" charset="0"/>
              </a:rPr>
              <a:t> izan da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Gu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non </a:t>
            </a:r>
            <a:r>
              <a:rPr lang="es-ES" sz="1400" dirty="0" err="1">
                <a:latin typeface="Cambria" panose="02040503050406030204" pitchFamily="18" charset="0"/>
              </a:rPr>
              <a:t>gabiltzan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seguru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bera</a:t>
            </a:r>
            <a:r>
              <a:rPr lang="es-ES" sz="1400" dirty="0">
                <a:latin typeface="Cambria" panose="02040503050406030204" pitchFamily="18" charset="0"/>
              </a:rPr>
              <a:t> han da.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Festarik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festa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lan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egin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behar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gauero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Festarik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festa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hor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nabil</a:t>
            </a:r>
            <a:r>
              <a:rPr lang="es-ES" sz="1400" b="1" dirty="0">
                <a:latin typeface="Cambria" panose="02040503050406030204" pitchFamily="18" charset="0"/>
              </a:rPr>
              <a:t> ni </a:t>
            </a:r>
            <a:r>
              <a:rPr lang="es-ES" sz="1400" b="1" dirty="0" err="1">
                <a:latin typeface="Cambria" panose="02040503050406030204" pitchFamily="18" charset="0"/>
              </a:rPr>
              <a:t>egunero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Gure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etsaia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benetan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dago</a:t>
            </a:r>
            <a:r>
              <a:rPr lang="es-ES" sz="1400" b="1" dirty="0">
                <a:latin typeface="Cambria" panose="02040503050406030204" pitchFamily="18" charset="0"/>
              </a:rPr>
              <a:t> ero</a:t>
            </a: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Zigortzen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gaitu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endParaRPr lang="es-ES" sz="1400" b="1" dirty="0" smtClean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inoiz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hutsegin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ezkero</a:t>
            </a:r>
            <a:r>
              <a:rPr lang="es-ES" sz="1400" b="1" dirty="0" smtClean="0">
                <a:latin typeface="Cambria" panose="02040503050406030204" pitchFamily="18" charset="0"/>
              </a:rPr>
              <a:t>. (BI)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Aizu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neskatxa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</a:t>
            </a:r>
            <a:r>
              <a:rPr lang="es-ES" sz="1400" dirty="0">
                <a:latin typeface="Cambria" panose="02040503050406030204" pitchFamily="18" charset="0"/>
              </a:rPr>
              <a:t> al </a:t>
            </a:r>
            <a:r>
              <a:rPr lang="es-ES" sz="1400" dirty="0" err="1">
                <a:latin typeface="Cambria" panose="02040503050406030204" pitchFamily="18" charset="0"/>
              </a:rPr>
              <a:t>dakizu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benetan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Norekin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hasi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zeran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hartu-emanetan</a:t>
            </a:r>
            <a:r>
              <a:rPr lang="es-ES" sz="1400" dirty="0">
                <a:latin typeface="Cambria" panose="02040503050406030204" pitchFamily="18" charset="0"/>
              </a:rPr>
              <a:t>?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Hau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da </a:t>
            </a:r>
            <a:r>
              <a:rPr lang="es-ES" sz="1400" dirty="0" err="1">
                <a:latin typeface="Cambria" panose="02040503050406030204" pitchFamily="18" charset="0"/>
              </a:rPr>
              <a:t>egia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ziur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zaude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horretan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Bihurtu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leike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maitasuna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penetan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Komplikazio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anitz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bada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gurekin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Bizitza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honi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diogu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aldegin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Nire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aukera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bazaizu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atsegin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Gure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artekoa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beharko</a:t>
            </a:r>
            <a:r>
              <a:rPr lang="es-ES" sz="1400" dirty="0">
                <a:latin typeface="Cambria" panose="02040503050406030204" pitchFamily="18" charset="0"/>
              </a:rPr>
              <a:t> da </a:t>
            </a:r>
            <a:r>
              <a:rPr lang="es-ES" sz="1400" dirty="0" err="1">
                <a:latin typeface="Cambria" panose="02040503050406030204" pitchFamily="18" charset="0"/>
              </a:rPr>
              <a:t>desegin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Festarik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festa</a:t>
            </a:r>
            <a:r>
              <a:rPr lang="es-ES" sz="1400" b="1" dirty="0" smtClean="0">
                <a:latin typeface="Cambria" panose="02040503050406030204" pitchFamily="18" charset="0"/>
              </a:rPr>
              <a:t>… (BI)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730" y="612279"/>
            <a:ext cx="775861" cy="34864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3284" y="3279764"/>
            <a:ext cx="775861" cy="34864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3094" y="3772427"/>
            <a:ext cx="775861" cy="34864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632" y="662144"/>
            <a:ext cx="775861" cy="34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308224" y="250935"/>
            <a:ext cx="31144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18. </a:t>
            </a:r>
            <a:r>
              <a:rPr lang="es-ES" sz="1600" b="1" i="1" dirty="0" smtClean="0">
                <a:latin typeface="Cambria" panose="02040503050406030204" pitchFamily="18" charset="0"/>
              </a:rPr>
              <a:t>POTTOKA</a:t>
            </a:r>
            <a:endParaRPr lang="es-ES" sz="1600" b="1" i="1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Pottoka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mendian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 smtClean="0">
                <a:latin typeface="Cambria" panose="02040503050406030204" pitchFamily="18" charset="0"/>
              </a:rPr>
              <a:t>jauzika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ibilki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buztana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airean </a:t>
            </a:r>
            <a:r>
              <a:rPr lang="es-ES" sz="1400" dirty="0" err="1" smtClean="0">
                <a:latin typeface="Cambria" panose="02040503050406030204" pitchFamily="18" charset="0"/>
              </a:rPr>
              <a:t>salbaia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iduri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e</a:t>
            </a:r>
            <a:r>
              <a:rPr lang="es-ES" sz="1400" i="1" dirty="0" err="1" smtClean="0">
                <a:latin typeface="Cambria" panose="02040503050406030204" pitchFamily="18" charset="0"/>
              </a:rPr>
              <a:t>zin</a:t>
            </a:r>
            <a:r>
              <a:rPr lang="es-ES" sz="1400" i="1" dirty="0" smtClean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harrapatuz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 smtClean="0">
                <a:latin typeface="Cambria" panose="02040503050406030204" pitchFamily="18" charset="0"/>
              </a:rPr>
              <a:t>Txomin</a:t>
            </a:r>
            <a:r>
              <a:rPr lang="es-ES" sz="1400" i="1" dirty="0" smtClean="0">
                <a:latin typeface="Cambria" panose="02040503050406030204" pitchFamily="18" charset="0"/>
              </a:rPr>
              <a:t> </a:t>
            </a:r>
            <a:r>
              <a:rPr lang="es-ES" sz="1400" i="1" dirty="0">
                <a:latin typeface="Cambria" panose="02040503050406030204" pitchFamily="18" charset="0"/>
              </a:rPr>
              <a:t>da </a:t>
            </a:r>
            <a:r>
              <a:rPr lang="es-ES" sz="1400" i="1" dirty="0" err="1">
                <a:latin typeface="Cambria" panose="02040503050406030204" pitchFamily="18" charset="0"/>
              </a:rPr>
              <a:t>erori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p</a:t>
            </a:r>
            <a:r>
              <a:rPr lang="es-ES" sz="1400" i="1" dirty="0" err="1" smtClean="0">
                <a:latin typeface="Cambria" panose="02040503050406030204" pitchFamily="18" charset="0"/>
              </a:rPr>
              <a:t>ottoka</a:t>
            </a:r>
            <a:r>
              <a:rPr lang="es-ES" sz="1400" i="1" dirty="0" smtClean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nausi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smtClean="0">
                <a:latin typeface="Cambria" panose="02040503050406030204" pitchFamily="18" charset="0"/>
              </a:rPr>
              <a:t>da </a:t>
            </a:r>
            <a:r>
              <a:rPr lang="es-ES" sz="1400" i="1" dirty="0" err="1">
                <a:latin typeface="Cambria" panose="02040503050406030204" pitchFamily="18" charset="0"/>
              </a:rPr>
              <a:t>gure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gizonari</a:t>
            </a:r>
            <a:r>
              <a:rPr lang="es-ES" sz="1400" dirty="0">
                <a:latin typeface="Cambria" panose="02040503050406030204" pitchFamily="18" charset="0"/>
              </a:rPr>
              <a:t>. (BI)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Digi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dan</a:t>
            </a:r>
            <a:r>
              <a:rPr lang="es-ES" sz="1400" dirty="0">
                <a:latin typeface="Cambria" panose="02040503050406030204" pitchFamily="18" charset="0"/>
              </a:rPr>
              <a:t>!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dan</a:t>
            </a:r>
            <a:r>
              <a:rPr lang="es-ES" sz="1400" dirty="0">
                <a:latin typeface="Cambria" panose="02040503050406030204" pitchFamily="18" charset="0"/>
              </a:rPr>
              <a:t>!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dan</a:t>
            </a:r>
            <a:r>
              <a:rPr lang="es-ES" sz="1400" dirty="0">
                <a:latin typeface="Cambria" panose="02040503050406030204" pitchFamily="18" charset="0"/>
              </a:rPr>
              <a:t> di! </a:t>
            </a:r>
          </a:p>
          <a:p>
            <a:r>
              <a:rPr lang="es-ES" sz="1400" dirty="0">
                <a:latin typeface="Cambria" panose="02040503050406030204" pitchFamily="18" charset="0"/>
              </a:rPr>
              <a:t>La </a:t>
            </a:r>
            <a:r>
              <a:rPr lang="es-ES" sz="1400" dirty="0" err="1">
                <a:latin typeface="Cambria" panose="02040503050406030204" pitchFamily="18" charset="0"/>
              </a:rPr>
              <a:t>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lara</a:t>
            </a:r>
            <a:r>
              <a:rPr lang="es-ES" sz="1400" dirty="0">
                <a:latin typeface="Cambria" panose="02040503050406030204" pitchFamily="18" charset="0"/>
              </a:rPr>
              <a:t> la </a:t>
            </a:r>
            <a:r>
              <a:rPr lang="es-ES" sz="1400" dirty="0" err="1">
                <a:latin typeface="Cambria" panose="02040503050406030204" pitchFamily="18" charset="0"/>
              </a:rPr>
              <a:t>la</a:t>
            </a:r>
            <a:r>
              <a:rPr lang="es-ES" sz="1400" dirty="0">
                <a:latin typeface="Cambria" panose="02040503050406030204" pitchFamily="18" charset="0"/>
              </a:rPr>
              <a:t> (BI</a:t>
            </a:r>
            <a:r>
              <a:rPr lang="es-ES" sz="1400" dirty="0" smtClean="0">
                <a:latin typeface="Cambria" panose="02040503050406030204" pitchFamily="18" charset="0"/>
              </a:rPr>
              <a:t>)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La </a:t>
            </a:r>
            <a:r>
              <a:rPr lang="es-ES" sz="1400" dirty="0" err="1">
                <a:latin typeface="Cambria" panose="02040503050406030204" pitchFamily="18" charset="0"/>
              </a:rPr>
              <a:t>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ra</a:t>
            </a:r>
            <a:r>
              <a:rPr lang="es-ES" sz="1400" dirty="0">
                <a:latin typeface="Cambria" panose="02040503050406030204" pitchFamily="18" charset="0"/>
              </a:rPr>
              <a:t> la, la </a:t>
            </a:r>
            <a:r>
              <a:rPr lang="es-ES" sz="1400" dirty="0" err="1">
                <a:latin typeface="Cambria" panose="02040503050406030204" pitchFamily="18" charset="0"/>
              </a:rPr>
              <a:t>la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ra</a:t>
            </a:r>
            <a:r>
              <a:rPr lang="es-ES" sz="1400" dirty="0">
                <a:latin typeface="Cambria" panose="02040503050406030204" pitchFamily="18" charset="0"/>
              </a:rPr>
              <a:t> la </a:t>
            </a:r>
            <a:r>
              <a:rPr lang="es-ES" sz="1400" dirty="0" err="1">
                <a:latin typeface="Cambria" panose="02040503050406030204" pitchFamily="18" charset="0"/>
              </a:rPr>
              <a:t>lara</a:t>
            </a:r>
            <a:r>
              <a:rPr lang="es-ES" sz="1400" dirty="0">
                <a:latin typeface="Cambria" panose="02040503050406030204" pitchFamily="18" charset="0"/>
              </a:rPr>
              <a:t>……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Denboran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pottokak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emaiten</a:t>
            </a:r>
            <a:r>
              <a:rPr lang="es-ES" sz="1400" dirty="0">
                <a:latin typeface="Cambria" panose="02040503050406030204" pitchFamily="18" charset="0"/>
              </a:rPr>
              <a:t> sosa 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ez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zuen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egiten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Parisen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afera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Neuilly</a:t>
            </a:r>
            <a:r>
              <a:rPr lang="es-ES" sz="1400" i="1" dirty="0">
                <a:latin typeface="Cambria" panose="02040503050406030204" pitchFamily="18" charset="0"/>
              </a:rPr>
              <a:t>-n </a:t>
            </a:r>
            <a:r>
              <a:rPr lang="es-ES" sz="1400" i="1" dirty="0" err="1">
                <a:latin typeface="Cambria" panose="02040503050406030204" pitchFamily="18" charset="0"/>
              </a:rPr>
              <a:t>ibiltzeko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ez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zuen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usain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ona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a</a:t>
            </a:r>
            <a:r>
              <a:rPr lang="es-ES" sz="1400" i="1" dirty="0" err="1" smtClean="0">
                <a:latin typeface="Cambria" panose="02040503050406030204" pitchFamily="18" charset="0"/>
              </a:rPr>
              <a:t>dixkidendako</a:t>
            </a:r>
            <a:r>
              <a:rPr lang="es-ES" sz="1400" i="1" dirty="0" smtClean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ez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aski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ederra</a:t>
            </a:r>
            <a:r>
              <a:rPr lang="es-ES" sz="1400" i="1" dirty="0">
                <a:latin typeface="Cambria" panose="02040503050406030204" pitchFamily="18" charset="0"/>
              </a:rPr>
              <a:t>. (BI)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Digi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dan</a:t>
            </a:r>
            <a:r>
              <a:rPr lang="es-ES" sz="1400" dirty="0">
                <a:latin typeface="Cambria" panose="02040503050406030204" pitchFamily="18" charset="0"/>
              </a:rPr>
              <a:t>! …..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Txominek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menditik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jautsi</a:t>
            </a:r>
            <a:r>
              <a:rPr lang="es-ES" sz="1400" dirty="0">
                <a:latin typeface="Cambria" panose="02040503050406030204" pitchFamily="18" charset="0"/>
              </a:rPr>
              <a:t> du </a:t>
            </a:r>
            <a:r>
              <a:rPr lang="es-ES" sz="1400" dirty="0" err="1">
                <a:latin typeface="Cambria" panose="02040503050406030204" pitchFamily="18" charset="0"/>
              </a:rPr>
              <a:t>pottoka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Ileak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mozturik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pentzetan</a:t>
            </a:r>
            <a:r>
              <a:rPr lang="es-ES" sz="1400" dirty="0">
                <a:latin typeface="Cambria" panose="02040503050406030204" pitchFamily="18" charset="0"/>
              </a:rPr>
              <a:t> emana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Egun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guziez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hartzen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bere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err="1">
                <a:latin typeface="Cambria" panose="02040503050406030204" pitchFamily="18" charset="0"/>
              </a:rPr>
              <a:t>asukrea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i="1" dirty="0" err="1">
                <a:latin typeface="Cambria" panose="02040503050406030204" pitchFamily="18" charset="0"/>
              </a:rPr>
              <a:t>Iduri</a:t>
            </a:r>
            <a:r>
              <a:rPr lang="es-ES" sz="1400" i="1" dirty="0">
                <a:latin typeface="Cambria" panose="02040503050406030204" pitchFamily="18" charset="0"/>
              </a:rPr>
              <a:t> du </a:t>
            </a:r>
            <a:r>
              <a:rPr lang="es-ES" sz="1400" i="1" dirty="0" err="1">
                <a:latin typeface="Cambria" panose="02040503050406030204" pitchFamily="18" charset="0"/>
              </a:rPr>
              <a:t>orain</a:t>
            </a:r>
            <a:r>
              <a:rPr lang="es-ES" sz="1400" i="1" dirty="0">
                <a:latin typeface="Cambria" panose="02040503050406030204" pitchFamily="18" charset="0"/>
              </a:rPr>
              <a:t> Vincennes-en </a:t>
            </a:r>
            <a:r>
              <a:rPr lang="es-ES" sz="1400" i="1" dirty="0" err="1">
                <a:latin typeface="Cambria" panose="02040503050406030204" pitchFamily="18" charset="0"/>
              </a:rPr>
              <a:t>sortua</a:t>
            </a:r>
            <a:r>
              <a:rPr lang="es-ES" sz="1400" i="1" dirty="0">
                <a:latin typeface="Cambria" panose="02040503050406030204" pitchFamily="18" charset="0"/>
              </a:rPr>
              <a:t> (BI)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Digi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digi</a:t>
            </a:r>
            <a:r>
              <a:rPr lang="es-ES" sz="1400" dirty="0">
                <a:latin typeface="Cambria" panose="02040503050406030204" pitchFamily="18" charset="0"/>
              </a:rPr>
              <a:t> dan </a:t>
            </a:r>
            <a:r>
              <a:rPr lang="es-ES" sz="1400" dirty="0" err="1">
                <a:latin typeface="Cambria" panose="02040503050406030204" pitchFamily="18" charset="0"/>
              </a:rPr>
              <a:t>dan</a:t>
            </a:r>
            <a:r>
              <a:rPr lang="es-ES" sz="1400" dirty="0">
                <a:latin typeface="Cambria" panose="02040503050406030204" pitchFamily="18" charset="0"/>
              </a:rPr>
              <a:t>! …..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490716" y="217388"/>
            <a:ext cx="252028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11. </a:t>
            </a:r>
            <a:r>
              <a:rPr lang="es-ES" sz="1600" b="1" i="1" dirty="0" smtClean="0">
                <a:latin typeface="Cambria" panose="02040503050406030204" pitchFamily="18" charset="0"/>
              </a:rPr>
              <a:t>TRISTE </a:t>
            </a:r>
            <a:r>
              <a:rPr lang="es-ES" sz="1600" b="1" i="1" dirty="0">
                <a:latin typeface="Cambria" panose="02040503050406030204" pitchFamily="18" charset="0"/>
              </a:rPr>
              <a:t>BIZI NAIZ ETA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smtClean="0">
                <a:latin typeface="Cambria" panose="02040503050406030204" pitchFamily="18" charset="0"/>
              </a:rPr>
              <a:t>Triste </a:t>
            </a:r>
            <a:r>
              <a:rPr lang="es-ES" sz="1400" dirty="0" err="1">
                <a:latin typeface="Cambria" panose="02040503050406030204" pitchFamily="18" charset="0"/>
              </a:rPr>
              <a:t>bizi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naiz</a:t>
            </a:r>
            <a:r>
              <a:rPr lang="es-ES" sz="1400" dirty="0">
                <a:latin typeface="Cambria" panose="02040503050406030204" pitchFamily="18" charset="0"/>
              </a:rPr>
              <a:t> eta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hilko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banintz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hobe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badaukat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bihotzian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hainbat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atsekabe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smtClean="0">
                <a:latin typeface="Cambria" panose="02040503050406030204" pitchFamily="18" charset="0"/>
              </a:rPr>
              <a:t>Maite </a:t>
            </a:r>
            <a:r>
              <a:rPr lang="es-ES" sz="1400" b="1" dirty="0" err="1">
                <a:latin typeface="Cambria" panose="02040503050406030204" pitchFamily="18" charset="0"/>
              </a:rPr>
              <a:t>bat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maitatzen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det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bainan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haren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jabe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sekula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izateko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esperantzik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gabe</a:t>
            </a:r>
            <a:r>
              <a:rPr lang="es-ES" sz="1400" b="1" dirty="0">
                <a:latin typeface="Cambria" panose="02040503050406030204" pitchFamily="18" charset="0"/>
              </a:rPr>
              <a:t> (</a:t>
            </a:r>
            <a:r>
              <a:rPr lang="es-ES" sz="1400" b="1" dirty="0" smtClean="0">
                <a:latin typeface="Cambria" panose="02040503050406030204" pitchFamily="18" charset="0"/>
              </a:rPr>
              <a:t>BI)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Bihotz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baten </a:t>
            </a:r>
            <a:r>
              <a:rPr lang="es-ES" sz="1400" dirty="0" err="1">
                <a:latin typeface="Cambria" panose="02040503050406030204" pitchFamily="18" charset="0"/>
              </a:rPr>
              <a:t>lekuan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mila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banituzke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zuretzako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maitia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izango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lirake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Baina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milan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lekuan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bat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besterik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ez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det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har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zazu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maitia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bat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hau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mila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bider</a:t>
            </a:r>
            <a:r>
              <a:rPr lang="es-ES" sz="1400" b="1" dirty="0">
                <a:latin typeface="Cambria" panose="02040503050406030204" pitchFamily="18" charset="0"/>
              </a:rPr>
              <a:t>. (</a:t>
            </a:r>
            <a:r>
              <a:rPr lang="es-ES" sz="1400" b="1" dirty="0" smtClean="0">
                <a:latin typeface="Cambria" panose="02040503050406030204" pitchFamily="18" charset="0"/>
              </a:rPr>
              <a:t>BI)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Nere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maite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polita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nola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zera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bizi</a:t>
            </a:r>
            <a:r>
              <a:rPr lang="es-ES" sz="1400" dirty="0">
                <a:latin typeface="Cambria" panose="02040503050406030204" pitchFamily="18" charset="0"/>
              </a:rPr>
              <a:t>?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zortzi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egun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hauetan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etzaitut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ikusi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Badakit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 smtClean="0">
                <a:latin typeface="Cambria" panose="02040503050406030204" pitchFamily="18" charset="0"/>
              </a:rPr>
              <a:t>zabiltzala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nigandik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igesi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ez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didazu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ematen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atsekabe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gutxi</a:t>
            </a:r>
            <a:r>
              <a:rPr lang="es-ES" sz="1400" b="1" dirty="0">
                <a:latin typeface="Cambria" panose="02040503050406030204" pitchFamily="18" charset="0"/>
              </a:rPr>
              <a:t>. (</a:t>
            </a:r>
            <a:r>
              <a:rPr lang="es-ES" sz="1400" b="1" dirty="0" smtClean="0">
                <a:latin typeface="Cambria" panose="02040503050406030204" pitchFamily="18" charset="0"/>
              </a:rPr>
              <a:t>BI)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8108" y="250935"/>
            <a:ext cx="22147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17</a:t>
            </a:r>
            <a:r>
              <a:rPr lang="es-ES" sz="1600" b="1" i="1" dirty="0" smtClean="0">
                <a:latin typeface="Cambria" panose="02040503050406030204" pitchFamily="18" charset="0"/>
              </a:rPr>
              <a:t>. </a:t>
            </a:r>
            <a:r>
              <a:rPr lang="es-ES" sz="1600" b="1" i="1" dirty="0" smtClean="0">
                <a:latin typeface="Cambria" panose="02040503050406030204" pitchFamily="18" charset="0"/>
              </a:rPr>
              <a:t>MAITE, MAITE </a:t>
            </a:r>
          </a:p>
          <a:p>
            <a:r>
              <a:rPr lang="es-ES" sz="1400" b="1" i="1" dirty="0" smtClean="0">
                <a:latin typeface="Cambria" panose="02040503050406030204" pitchFamily="18" charset="0"/>
              </a:rPr>
              <a:t>(</a:t>
            </a:r>
            <a:r>
              <a:rPr lang="es-ES" sz="1400" b="1" i="1" dirty="0" err="1">
                <a:latin typeface="Cambria" panose="02040503050406030204" pitchFamily="18" charset="0"/>
              </a:rPr>
              <a:t>Maitetxu</a:t>
            </a:r>
            <a:r>
              <a:rPr lang="es-ES" sz="1400" b="1" i="1" dirty="0">
                <a:latin typeface="Cambria" panose="02040503050406030204" pitchFamily="18" charset="0"/>
              </a:rPr>
              <a:t> </a:t>
            </a:r>
            <a:r>
              <a:rPr lang="es-ES" sz="1400" b="1" i="1" dirty="0" err="1">
                <a:latin typeface="Cambria" panose="02040503050406030204" pitchFamily="18" charset="0"/>
              </a:rPr>
              <a:t>itsasoan</a:t>
            </a:r>
            <a:r>
              <a:rPr lang="es-ES" sz="1400" b="1" i="1" dirty="0">
                <a:latin typeface="Cambria" panose="02040503050406030204" pitchFamily="18" charset="0"/>
              </a:rPr>
              <a:t> </a:t>
            </a:r>
            <a:r>
              <a:rPr lang="es-ES" sz="1400" b="1" i="1" dirty="0" err="1">
                <a:latin typeface="Cambria" panose="02040503050406030204" pitchFamily="18" charset="0"/>
              </a:rPr>
              <a:t>dago</a:t>
            </a:r>
            <a:r>
              <a:rPr lang="es-ES" sz="1400" b="1" i="1" dirty="0">
                <a:latin typeface="Cambria" panose="02040503050406030204" pitchFamily="18" charset="0"/>
              </a:rPr>
              <a:t>) </a:t>
            </a:r>
          </a:p>
          <a:p>
            <a:endParaRPr lang="es-ES" sz="1400" dirty="0" smtClean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Maitetxu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itsasoan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dago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itsasontzi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>
                <a:latin typeface="Cambria" panose="02040503050406030204" pitchFamily="18" charset="0"/>
              </a:rPr>
              <a:t>batean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Maitetxu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itsasoan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dago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urrutirako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bidean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>
                <a:latin typeface="Cambria" panose="02040503050406030204" pitchFamily="18" charset="0"/>
              </a:rPr>
              <a:t>Maite, Maite</a:t>
            </a:r>
          </a:p>
          <a:p>
            <a:r>
              <a:rPr lang="es-ES" sz="1400" b="1" dirty="0" smtClean="0">
                <a:latin typeface="Cambria" panose="02040503050406030204" pitchFamily="18" charset="0"/>
              </a:rPr>
              <a:t>Ez </a:t>
            </a:r>
            <a:r>
              <a:rPr lang="es-ES" sz="1400" b="1" dirty="0">
                <a:latin typeface="Cambria" panose="02040503050406030204" pitchFamily="18" charset="0"/>
              </a:rPr>
              <a:t>ni </a:t>
            </a:r>
            <a:r>
              <a:rPr lang="es-ES" sz="1400" b="1" dirty="0" err="1">
                <a:latin typeface="Cambria" panose="02040503050406030204" pitchFamily="18" charset="0"/>
              </a:rPr>
              <a:t>utzi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hemen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kaiean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 smtClean="0">
                <a:latin typeface="Cambria" panose="02040503050406030204" pitchFamily="18" charset="0"/>
              </a:rPr>
              <a:t>Maite</a:t>
            </a:r>
            <a:r>
              <a:rPr lang="es-ES" sz="1400" b="1" dirty="0">
                <a:latin typeface="Cambria" panose="02040503050406030204" pitchFamily="18" charset="0"/>
              </a:rPr>
              <a:t>, Maite, </a:t>
            </a:r>
            <a:endParaRPr lang="es-ES" sz="1400" b="1" dirty="0" smtClean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zu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nere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bihotzean</a:t>
            </a:r>
            <a:r>
              <a:rPr lang="es-ES" sz="1400" b="1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Maitetxu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noiz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etorriko</a:t>
            </a:r>
            <a:r>
              <a:rPr lang="es-ES" sz="1400" dirty="0">
                <a:latin typeface="Cambria" panose="02040503050406030204" pitchFamily="18" charset="0"/>
              </a:rPr>
              <a:t> da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nere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bihotza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zain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dago</a:t>
            </a:r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Maitetxu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noiz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etorriko</a:t>
            </a:r>
            <a:r>
              <a:rPr lang="es-ES" sz="1400" dirty="0">
                <a:latin typeface="Cambria" panose="02040503050406030204" pitchFamily="18" charset="0"/>
              </a:rPr>
              <a:t> da</a:t>
            </a:r>
          </a:p>
          <a:p>
            <a:r>
              <a:rPr lang="es-ES" sz="1400" dirty="0" err="1" smtClean="0">
                <a:latin typeface="Cambria" panose="02040503050406030204" pitchFamily="18" charset="0"/>
              </a:rPr>
              <a:t>biok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elkar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bizitzeko</a:t>
            </a:r>
            <a:r>
              <a:rPr lang="es-ES" sz="1400" dirty="0">
                <a:latin typeface="Cambria" panose="02040503050406030204" pitchFamily="18" charset="0"/>
              </a:rPr>
              <a:t>.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b="1" dirty="0">
                <a:latin typeface="Cambria" panose="02040503050406030204" pitchFamily="18" charset="0"/>
              </a:rPr>
              <a:t>Maite, Maite</a:t>
            </a:r>
          </a:p>
          <a:p>
            <a:r>
              <a:rPr lang="es-ES" sz="1400" b="1" dirty="0">
                <a:latin typeface="Cambria" panose="02040503050406030204" pitchFamily="18" charset="0"/>
              </a:rPr>
              <a:t>Ez ni </a:t>
            </a:r>
            <a:r>
              <a:rPr lang="es-ES" sz="1400" b="1" dirty="0" err="1">
                <a:latin typeface="Cambria" panose="02040503050406030204" pitchFamily="18" charset="0"/>
              </a:rPr>
              <a:t>utzi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hemen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kaiean</a:t>
            </a:r>
            <a:endParaRPr lang="es-ES" sz="1400" b="1" dirty="0">
              <a:latin typeface="Cambria" panose="02040503050406030204" pitchFamily="18" charset="0"/>
            </a:endParaRPr>
          </a:p>
          <a:p>
            <a:r>
              <a:rPr lang="es-ES" sz="1400" b="1" dirty="0">
                <a:latin typeface="Cambria" panose="02040503050406030204" pitchFamily="18" charset="0"/>
              </a:rPr>
              <a:t>Maite, Maite, </a:t>
            </a:r>
            <a:endParaRPr lang="es-ES" sz="1400" b="1" dirty="0" smtClean="0">
              <a:latin typeface="Cambria" panose="02040503050406030204" pitchFamily="18" charset="0"/>
            </a:endParaRPr>
          </a:p>
          <a:p>
            <a:r>
              <a:rPr lang="es-ES" sz="1400" b="1" dirty="0" err="1" smtClean="0">
                <a:latin typeface="Cambria" panose="02040503050406030204" pitchFamily="18" charset="0"/>
              </a:rPr>
              <a:t>zu</a:t>
            </a:r>
            <a:r>
              <a:rPr lang="es-ES" sz="1400" b="1" dirty="0" smtClean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nere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bihotzean</a:t>
            </a:r>
            <a:r>
              <a:rPr lang="es-ES" sz="1400" b="1" dirty="0" smtClean="0">
                <a:latin typeface="Cambria" panose="02040503050406030204" pitchFamily="18" charset="0"/>
              </a:rPr>
              <a:t>. (BI) </a:t>
            </a:r>
            <a:endParaRPr lang="es-ES" sz="1400" b="1" dirty="0">
              <a:latin typeface="Cambria" panose="020405030504060302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008307" y="217388"/>
            <a:ext cx="281100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Cambria" panose="02040503050406030204" pitchFamily="18" charset="0"/>
              </a:rPr>
              <a:t>12. </a:t>
            </a:r>
            <a:r>
              <a:rPr lang="es-ES" sz="1600" b="1" i="1" dirty="0" smtClean="0">
                <a:latin typeface="Cambria" panose="02040503050406030204" pitchFamily="18" charset="0"/>
              </a:rPr>
              <a:t>KALERA </a:t>
            </a:r>
            <a:r>
              <a:rPr lang="es-ES" sz="1600" b="1" i="1" dirty="0" err="1" smtClean="0">
                <a:latin typeface="Cambria" panose="02040503050406030204" pitchFamily="18" charset="0"/>
              </a:rPr>
              <a:t>KALERA</a:t>
            </a:r>
            <a:endParaRPr lang="es-ES" sz="1600" b="1" i="1" dirty="0" smtClean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Altxa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begiak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zabaldu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orok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deiadarra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lagunari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berriro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izanen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gaituk</a:t>
            </a:r>
            <a:r>
              <a:rPr lang="es-ES" sz="1400" dirty="0">
                <a:latin typeface="Cambria" panose="02040503050406030204" pitchFamily="18" charset="0"/>
              </a:rPr>
              <a:t> libre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indar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emanaz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iraultzari</a:t>
            </a:r>
            <a:r>
              <a:rPr lang="es-ES" sz="1400" dirty="0">
                <a:latin typeface="Cambria" panose="02040503050406030204" pitchFamily="18" charset="0"/>
              </a:rPr>
              <a:t>. 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borrokalari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borrokalari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hire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indarraren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beharra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diagu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gure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indarrarekin</a:t>
            </a:r>
            <a:r>
              <a:rPr lang="es-ES" sz="1400" b="1" dirty="0">
                <a:latin typeface="Cambria" panose="02040503050406030204" pitchFamily="18" charset="0"/>
              </a:rPr>
              <a:t> batera </a:t>
            </a:r>
            <a:r>
              <a:rPr lang="es-ES" sz="1400" b="1" dirty="0" smtClean="0">
                <a:latin typeface="Cambria" panose="02040503050406030204" pitchFamily="18" charset="0"/>
              </a:rPr>
              <a:t>(BI)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dago</a:t>
            </a:r>
            <a:r>
              <a:rPr lang="es-ES" sz="1400" dirty="0">
                <a:latin typeface="Cambria" panose="02040503050406030204" pitchFamily="18" charset="0"/>
              </a:rPr>
              <a:t> ama, </a:t>
            </a:r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aita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andre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lagunak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Euskadira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etxera</a:t>
            </a:r>
            <a:r>
              <a:rPr lang="es-ES" sz="1400" dirty="0">
                <a:latin typeface="Cambria" panose="02040503050406030204" pitchFamily="18" charset="0"/>
              </a:rPr>
              <a:t>. </a:t>
            </a:r>
            <a:r>
              <a:rPr lang="es-ES" sz="1400" dirty="0" smtClean="0">
                <a:latin typeface="Cambria" panose="02040503050406030204" pitchFamily="18" charset="0"/>
              </a:rPr>
              <a:t>(BI)</a:t>
            </a:r>
            <a:endParaRPr lang="es-ES" sz="1400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 smtClean="0">
                <a:latin typeface="Cambria" panose="02040503050406030204" pitchFamily="18" charset="0"/>
              </a:rPr>
              <a:t>Bultza</a:t>
            </a:r>
            <a:r>
              <a:rPr lang="es-ES" sz="1400" dirty="0" smtClean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bultza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euskal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langile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Euskal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Herri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sufritua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burni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kateak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geldi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labetan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danba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danba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lurrera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gartzelak</a:t>
            </a:r>
            <a:r>
              <a:rPr lang="es-ES" sz="1400" dirty="0">
                <a:latin typeface="Cambria" panose="02040503050406030204" pitchFamily="18" charset="0"/>
              </a:rPr>
              <a:t>. </a:t>
            </a: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borrokalari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borrokalari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kalera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hire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indarraren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beharra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diagu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b="1" dirty="0" err="1">
                <a:latin typeface="Cambria" panose="02040503050406030204" pitchFamily="18" charset="0"/>
              </a:rPr>
              <a:t>gure</a:t>
            </a:r>
            <a:r>
              <a:rPr lang="es-ES" sz="1400" b="1" dirty="0">
                <a:latin typeface="Cambria" panose="02040503050406030204" pitchFamily="18" charset="0"/>
              </a:rPr>
              <a:t> </a:t>
            </a:r>
            <a:r>
              <a:rPr lang="es-ES" sz="1400" b="1" dirty="0" err="1">
                <a:latin typeface="Cambria" panose="02040503050406030204" pitchFamily="18" charset="0"/>
              </a:rPr>
              <a:t>indarrarekin</a:t>
            </a:r>
            <a:r>
              <a:rPr lang="es-ES" sz="1400" b="1" dirty="0">
                <a:latin typeface="Cambria" panose="02040503050406030204" pitchFamily="18" charset="0"/>
              </a:rPr>
              <a:t> batera </a:t>
            </a:r>
            <a:r>
              <a:rPr lang="es-ES" sz="1400" b="1" dirty="0" smtClean="0">
                <a:latin typeface="Cambria" panose="02040503050406030204" pitchFamily="18" charset="0"/>
              </a:rPr>
              <a:t>(BI)</a:t>
            </a:r>
            <a:endParaRPr lang="es-ES" sz="1400" b="1" dirty="0">
              <a:latin typeface="Cambria" panose="02040503050406030204" pitchFamily="18" charset="0"/>
            </a:endParaRPr>
          </a:p>
          <a:p>
            <a:endParaRPr lang="es-ES" sz="1400" dirty="0">
              <a:latin typeface="Cambria" panose="02040503050406030204" pitchFamily="18" charset="0"/>
            </a:endParaRPr>
          </a:p>
          <a:p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dago</a:t>
            </a:r>
            <a:r>
              <a:rPr lang="es-ES" sz="1400" dirty="0">
                <a:latin typeface="Cambria" panose="02040503050406030204" pitchFamily="18" charset="0"/>
              </a:rPr>
              <a:t> ama, </a:t>
            </a:r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aita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zai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andre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ta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lagunak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Euskadira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</a:p>
          <a:p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, </a:t>
            </a:r>
            <a:r>
              <a:rPr lang="es-ES" sz="1400" dirty="0" err="1">
                <a:latin typeface="Cambria" panose="02040503050406030204" pitchFamily="18" charset="0"/>
              </a:rPr>
              <a:t>hator</a:t>
            </a:r>
            <a:r>
              <a:rPr lang="es-ES" sz="1400" dirty="0">
                <a:latin typeface="Cambria" panose="02040503050406030204" pitchFamily="18" charset="0"/>
              </a:rPr>
              <a:t> </a:t>
            </a:r>
            <a:r>
              <a:rPr lang="es-ES" sz="1400" dirty="0" err="1">
                <a:latin typeface="Cambria" panose="02040503050406030204" pitchFamily="18" charset="0"/>
              </a:rPr>
              <a:t>etxera</a:t>
            </a:r>
            <a:r>
              <a:rPr lang="es-ES" sz="1400" dirty="0">
                <a:latin typeface="Cambria" panose="02040503050406030204" pitchFamily="18" charset="0"/>
              </a:rPr>
              <a:t>. </a:t>
            </a:r>
            <a:r>
              <a:rPr lang="es-ES" sz="1400" dirty="0" smtClean="0">
                <a:latin typeface="Cambria" panose="02040503050406030204" pitchFamily="18" charset="0"/>
              </a:rPr>
              <a:t>(BI)</a:t>
            </a:r>
            <a:endParaRPr lang="es-ES" sz="1400" dirty="0">
              <a:latin typeface="Cambria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58" y="957034"/>
            <a:ext cx="775861" cy="34864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950" y="695680"/>
            <a:ext cx="775861" cy="3486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1402" y="695680"/>
            <a:ext cx="775861" cy="34864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76" y="5796855"/>
            <a:ext cx="1002848" cy="100284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32" y="6415069"/>
            <a:ext cx="769268" cy="76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26693" y="612279"/>
            <a:ext cx="3449638" cy="432123"/>
          </a:xfrm>
        </p:spPr>
        <p:txBody>
          <a:bodyPr/>
          <a:lstStyle/>
          <a:p>
            <a:r>
              <a:rPr lang="es-ES" sz="1600" b="1" i="1" dirty="0" smtClean="0"/>
              <a:t>18.TXORIA TXORI</a:t>
            </a:r>
            <a:endParaRPr lang="eu-ES" sz="1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26421" y="540271"/>
            <a:ext cx="3096344" cy="5922442"/>
          </a:xfrm>
        </p:spPr>
        <p:txBody>
          <a:bodyPr/>
          <a:lstStyle/>
          <a:p>
            <a:pPr marL="0" indent="0">
              <a:buNone/>
            </a:pPr>
            <a:r>
              <a:rPr lang="es-ES" sz="1600" b="1" i="1" dirty="0" smtClean="0"/>
              <a:t>19. IKUSI MENDIZALEAK                              </a:t>
            </a:r>
          </a:p>
          <a:p>
            <a:pPr marL="0" indent="0">
              <a:buNone/>
            </a:pPr>
            <a:r>
              <a:rPr lang="eu-ES" sz="1600" dirty="0"/>
              <a:t> </a:t>
            </a:r>
          </a:p>
          <a:p>
            <a:pPr marL="0" indent="0">
              <a:buNone/>
            </a:pPr>
            <a:r>
              <a:rPr lang="eu-ES" sz="1600" dirty="0"/>
              <a:t>Ikusi mendizaleak</a:t>
            </a:r>
          </a:p>
          <a:p>
            <a:pPr marL="0" indent="0">
              <a:buNone/>
            </a:pPr>
            <a:r>
              <a:rPr lang="eu-ES" sz="1600" dirty="0"/>
              <a:t>baso eta zelaiak,</a:t>
            </a:r>
          </a:p>
          <a:p>
            <a:pPr marL="0" indent="0">
              <a:buNone/>
            </a:pPr>
            <a:r>
              <a:rPr lang="eu-ES" sz="1600" dirty="0"/>
              <a:t>mendi tontor gainera</a:t>
            </a:r>
          </a:p>
          <a:p>
            <a:pPr marL="0" indent="0">
              <a:buNone/>
            </a:pPr>
            <a:r>
              <a:rPr lang="eu-ES" sz="1600" dirty="0" err="1"/>
              <a:t>igon</a:t>
            </a:r>
            <a:r>
              <a:rPr lang="eu-ES" sz="1600" dirty="0"/>
              <a:t> behar </a:t>
            </a:r>
            <a:r>
              <a:rPr lang="eu-ES" sz="1600" dirty="0" err="1"/>
              <a:t>dogu</a:t>
            </a:r>
            <a:r>
              <a:rPr lang="eu-ES" sz="1600" dirty="0"/>
              <a:t>.</a:t>
            </a:r>
          </a:p>
          <a:p>
            <a:pPr marL="0" indent="0">
              <a:buNone/>
            </a:pPr>
            <a:r>
              <a:rPr lang="eu-ES" sz="1600" dirty="0"/>
              <a:t>Ez nekeak, ezta bide txarrak</a:t>
            </a:r>
          </a:p>
          <a:p>
            <a:pPr marL="0" indent="0">
              <a:buNone/>
            </a:pPr>
            <a:r>
              <a:rPr lang="eu-ES" sz="1600" dirty="0" smtClean="0"/>
              <a:t>gora, </a:t>
            </a:r>
            <a:r>
              <a:rPr lang="eu-ES" sz="1600" dirty="0" err="1" smtClean="0"/>
              <a:t>gora</a:t>
            </a:r>
            <a:r>
              <a:rPr lang="eu-ES" sz="1600" dirty="0" smtClean="0"/>
              <a:t> </a:t>
            </a:r>
            <a:r>
              <a:rPr lang="eu-ES" sz="1600" dirty="0" err="1" smtClean="0"/>
              <a:t>Euskalerria</a:t>
            </a:r>
            <a:r>
              <a:rPr lang="eu-ES" sz="1600" dirty="0" smtClean="0"/>
              <a:t>.</a:t>
            </a:r>
          </a:p>
          <a:p>
            <a:pPr marL="0" indent="0">
              <a:buNone/>
            </a:pPr>
            <a:r>
              <a:rPr lang="eu-ES" sz="1600" dirty="0" smtClean="0"/>
              <a:t>Gu </a:t>
            </a:r>
            <a:r>
              <a:rPr lang="eu-ES" sz="1600" dirty="0"/>
              <a:t>euskaldunak gara</a:t>
            </a:r>
          </a:p>
          <a:p>
            <a:pPr marL="0" indent="0">
              <a:buNone/>
            </a:pPr>
            <a:r>
              <a:rPr lang="eu-ES" sz="1600" dirty="0" err="1"/>
              <a:t>Euskalerrikoak</a:t>
            </a:r>
            <a:r>
              <a:rPr lang="eu-ES" sz="1600" dirty="0"/>
              <a:t>.</a:t>
            </a:r>
          </a:p>
          <a:p>
            <a:pPr marL="0" indent="0">
              <a:buNone/>
            </a:pPr>
            <a:r>
              <a:rPr lang="eu-ES" sz="1600" dirty="0"/>
              <a:t> </a:t>
            </a:r>
          </a:p>
          <a:p>
            <a:pPr marL="0" indent="0">
              <a:buNone/>
            </a:pPr>
            <a:r>
              <a:rPr lang="eu-ES" sz="1600" dirty="0"/>
              <a:t>Hemen mendi tontorrean</a:t>
            </a:r>
          </a:p>
          <a:p>
            <a:pPr marL="0" indent="0">
              <a:buNone/>
            </a:pPr>
            <a:r>
              <a:rPr lang="eu-ES" sz="1600" dirty="0"/>
              <a:t>euskal lurren artean</a:t>
            </a:r>
          </a:p>
          <a:p>
            <a:pPr marL="0" indent="0">
              <a:buNone/>
            </a:pPr>
            <a:r>
              <a:rPr lang="eu-ES" sz="1600" dirty="0"/>
              <a:t>begiak zabaldurik</a:t>
            </a:r>
          </a:p>
          <a:p>
            <a:pPr marL="0" indent="0">
              <a:buNone/>
            </a:pPr>
            <a:r>
              <a:rPr lang="eu-ES" sz="1600" dirty="0"/>
              <a:t>bihotza erreta.</a:t>
            </a:r>
          </a:p>
          <a:p>
            <a:pPr marL="0" indent="0">
              <a:buNone/>
            </a:pPr>
            <a:r>
              <a:rPr lang="eu-ES" sz="1600" dirty="0"/>
              <a:t>Hain ederra, hain polita da </a:t>
            </a:r>
            <a:r>
              <a:rPr lang="eu-ES" sz="1600" dirty="0" err="1"/>
              <a:t>ta</a:t>
            </a:r>
            <a:r>
              <a:rPr lang="eu-ES" sz="1600" dirty="0"/>
              <a:t>,</a:t>
            </a:r>
          </a:p>
          <a:p>
            <a:pPr marL="0" indent="0">
              <a:buNone/>
            </a:pPr>
            <a:r>
              <a:rPr lang="eu-ES" sz="1600" dirty="0"/>
              <a:t>gora, </a:t>
            </a:r>
            <a:r>
              <a:rPr lang="eu-ES" sz="1600" dirty="0" err="1"/>
              <a:t>gora</a:t>
            </a:r>
            <a:r>
              <a:rPr lang="eu-ES" sz="1600" dirty="0"/>
              <a:t> </a:t>
            </a:r>
            <a:r>
              <a:rPr lang="eu-ES" sz="1600" dirty="0" err="1"/>
              <a:t>Euskalerria</a:t>
            </a:r>
            <a:r>
              <a:rPr lang="eu-ES" sz="1600" dirty="0"/>
              <a:t>.</a:t>
            </a:r>
          </a:p>
          <a:p>
            <a:pPr marL="0" indent="0">
              <a:buNone/>
            </a:pPr>
            <a:r>
              <a:rPr lang="eu-ES" sz="1600" dirty="0"/>
              <a:t>Gu euskaldunak gara</a:t>
            </a:r>
          </a:p>
          <a:p>
            <a:pPr marL="0" indent="0">
              <a:buNone/>
            </a:pPr>
            <a:r>
              <a:rPr lang="eu-ES" sz="1600" dirty="0" err="1"/>
              <a:t>Euskalerrikoak</a:t>
            </a:r>
            <a:r>
              <a:rPr lang="eu-ES" sz="1600" dirty="0"/>
              <a:t>.</a:t>
            </a:r>
          </a:p>
          <a:p>
            <a:pPr marL="0" indent="0">
              <a:buNone/>
            </a:pPr>
            <a:endParaRPr lang="eu-ES" sz="1600" b="1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140" y="1044327"/>
            <a:ext cx="3449638" cy="4418136"/>
          </a:xfrm>
        </p:spPr>
        <p:txBody>
          <a:bodyPr/>
          <a:lstStyle/>
          <a:p>
            <a:r>
              <a:rPr lang="eu-ES" sz="1200" dirty="0"/>
              <a:t>Hegoak ebaki </a:t>
            </a:r>
            <a:r>
              <a:rPr lang="eu-ES" sz="1200" dirty="0" smtClean="0"/>
              <a:t>banizkio</a:t>
            </a:r>
          </a:p>
          <a:p>
            <a:r>
              <a:rPr lang="eu-ES" sz="1200" dirty="0" smtClean="0"/>
              <a:t>Nerea </a:t>
            </a:r>
            <a:r>
              <a:rPr lang="eu-ES" sz="1200" dirty="0"/>
              <a:t>izango </a:t>
            </a:r>
            <a:r>
              <a:rPr lang="eu-ES" sz="1200" dirty="0" smtClean="0"/>
              <a:t>zen</a:t>
            </a:r>
          </a:p>
          <a:p>
            <a:r>
              <a:rPr lang="eu-ES" sz="1200" dirty="0" smtClean="0"/>
              <a:t>Ez </a:t>
            </a:r>
            <a:r>
              <a:rPr lang="eu-ES" sz="1200" dirty="0"/>
              <a:t>zuen </a:t>
            </a:r>
            <a:r>
              <a:rPr lang="eu-ES" sz="1200" dirty="0" err="1" smtClean="0"/>
              <a:t>aldegingo</a:t>
            </a:r>
            <a:r>
              <a:rPr lang="eu-ES" sz="1200" dirty="0" smtClean="0"/>
              <a:t> (BI)</a:t>
            </a:r>
            <a:endParaRPr lang="eu-ES" sz="1200" dirty="0"/>
          </a:p>
          <a:p>
            <a:r>
              <a:rPr lang="eu-ES" sz="1200" dirty="0" err="1" smtClean="0"/>
              <a:t>Bainan</a:t>
            </a:r>
            <a:r>
              <a:rPr lang="eu-ES" sz="1200" dirty="0"/>
              <a:t>, </a:t>
            </a:r>
            <a:r>
              <a:rPr lang="eu-ES" sz="1200" dirty="0" smtClean="0"/>
              <a:t>honela</a:t>
            </a:r>
          </a:p>
          <a:p>
            <a:r>
              <a:rPr lang="eu-ES" sz="1200" dirty="0" smtClean="0"/>
              <a:t>Ez </a:t>
            </a:r>
            <a:r>
              <a:rPr lang="eu-ES" sz="1200" dirty="0"/>
              <a:t>zen gehiago txoria </a:t>
            </a:r>
            <a:r>
              <a:rPr lang="eu-ES" sz="1200" dirty="0" smtClean="0"/>
              <a:t>izango (BI)</a:t>
            </a:r>
          </a:p>
          <a:p>
            <a:r>
              <a:rPr lang="eu-ES" sz="1200" dirty="0" smtClean="0"/>
              <a:t>Eta nik</a:t>
            </a:r>
          </a:p>
          <a:p>
            <a:r>
              <a:rPr lang="eu-ES" sz="1200" dirty="0" smtClean="0"/>
              <a:t>Txoria </a:t>
            </a:r>
            <a:r>
              <a:rPr lang="eu-ES" sz="1200" dirty="0"/>
              <a:t>nuen </a:t>
            </a:r>
            <a:r>
              <a:rPr lang="eu-ES" sz="1200" dirty="0" smtClean="0"/>
              <a:t>maite (BI)</a:t>
            </a:r>
          </a:p>
          <a:p>
            <a:r>
              <a:rPr lang="eu-ES" sz="1200" dirty="0" smtClean="0"/>
              <a:t>Hegoak </a:t>
            </a:r>
            <a:r>
              <a:rPr lang="eu-ES" sz="1200" dirty="0"/>
              <a:t>ebaki </a:t>
            </a:r>
            <a:r>
              <a:rPr lang="eu-ES" sz="1200" dirty="0" smtClean="0"/>
              <a:t>banizkio</a:t>
            </a:r>
          </a:p>
          <a:p>
            <a:r>
              <a:rPr lang="eu-ES" sz="1200" dirty="0" smtClean="0"/>
              <a:t>Nerea </a:t>
            </a:r>
            <a:r>
              <a:rPr lang="eu-ES" sz="1200" dirty="0"/>
              <a:t>izango </a:t>
            </a:r>
            <a:r>
              <a:rPr lang="eu-ES" sz="1200" dirty="0" smtClean="0"/>
              <a:t>zen</a:t>
            </a:r>
            <a:endParaRPr lang="eu-ES" sz="1200" dirty="0"/>
          </a:p>
          <a:p>
            <a:r>
              <a:rPr lang="eu-ES" sz="1200" dirty="0" smtClean="0"/>
              <a:t>Ez </a:t>
            </a:r>
            <a:r>
              <a:rPr lang="eu-ES" sz="1200" dirty="0"/>
              <a:t>zuen </a:t>
            </a:r>
            <a:r>
              <a:rPr lang="eu-ES" sz="1200" dirty="0" err="1" smtClean="0"/>
              <a:t>aldegingo</a:t>
            </a:r>
            <a:r>
              <a:rPr lang="eu-ES" sz="1200" dirty="0" smtClean="0"/>
              <a:t> (BI)</a:t>
            </a:r>
          </a:p>
          <a:p>
            <a:r>
              <a:rPr lang="eu-ES" sz="1200" dirty="0" err="1" smtClean="0"/>
              <a:t>Bainan</a:t>
            </a:r>
            <a:r>
              <a:rPr lang="eu-ES" sz="1200" dirty="0"/>
              <a:t>, </a:t>
            </a:r>
            <a:r>
              <a:rPr lang="eu-ES" sz="1200" dirty="0" smtClean="0"/>
              <a:t>honela</a:t>
            </a:r>
          </a:p>
          <a:p>
            <a:r>
              <a:rPr lang="eu-ES" sz="1200" dirty="0" smtClean="0"/>
              <a:t>Ez </a:t>
            </a:r>
            <a:r>
              <a:rPr lang="eu-ES" sz="1200" dirty="0"/>
              <a:t>zen gehiago txoria </a:t>
            </a:r>
            <a:r>
              <a:rPr lang="eu-ES" sz="1200" dirty="0" smtClean="0"/>
              <a:t>izango(BI)</a:t>
            </a:r>
          </a:p>
          <a:p>
            <a:r>
              <a:rPr lang="eu-ES" sz="1200" dirty="0" smtClean="0"/>
              <a:t>Eta nik</a:t>
            </a:r>
          </a:p>
          <a:p>
            <a:r>
              <a:rPr lang="eu-ES" sz="1200" dirty="0" smtClean="0"/>
              <a:t>Txoria </a:t>
            </a:r>
            <a:r>
              <a:rPr lang="eu-ES" sz="1200" dirty="0"/>
              <a:t>nuen </a:t>
            </a:r>
            <a:r>
              <a:rPr lang="eu-ES" sz="1200" dirty="0" smtClean="0"/>
              <a:t>maite (BI)</a:t>
            </a:r>
          </a:p>
        </p:txBody>
      </p:sp>
      <p:pic>
        <p:nvPicPr>
          <p:cNvPr id="5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96" y="5292799"/>
            <a:ext cx="775861" cy="34864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6156895"/>
            <a:ext cx="3581400" cy="127635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6401636" y="612279"/>
            <a:ext cx="340956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1200" b="1" i="1" dirty="0" smtClean="0"/>
              <a:t>16</a:t>
            </a:r>
            <a:r>
              <a:rPr lang="es-ES" sz="1200" b="1" i="1" dirty="0" smtClean="0"/>
              <a:t>. </a:t>
            </a:r>
            <a:r>
              <a:rPr lang="es-ES" sz="1200" b="1" i="1" dirty="0" smtClean="0"/>
              <a:t>GORA TA GORA BETI</a:t>
            </a:r>
          </a:p>
          <a:p>
            <a:pPr marL="0" indent="0">
              <a:buNone/>
            </a:pPr>
            <a:endParaRPr lang="es-ES" sz="1200" b="1" i="1" dirty="0"/>
          </a:p>
          <a:p>
            <a:pPr marL="0" indent="0">
              <a:buNone/>
            </a:pPr>
            <a:r>
              <a:rPr lang="eu-ES" sz="1200" b="1" dirty="0"/>
              <a:t>Gora </a:t>
            </a:r>
            <a:r>
              <a:rPr lang="eu-ES" sz="1200" b="1" dirty="0" err="1"/>
              <a:t>ta</a:t>
            </a:r>
            <a:r>
              <a:rPr lang="eu-ES" sz="1200" b="1" dirty="0"/>
              <a:t> gora beti</a:t>
            </a:r>
            <a:r>
              <a:rPr lang="eu-ES" sz="1200" b="1" dirty="0" smtClean="0"/>
              <a:t>,</a:t>
            </a:r>
          </a:p>
          <a:p>
            <a:pPr marL="0" indent="0">
              <a:buNone/>
            </a:pPr>
            <a:r>
              <a:rPr lang="eu-ES" sz="1200" b="1" dirty="0" err="1" smtClean="0"/>
              <a:t>haik</a:t>
            </a:r>
            <a:r>
              <a:rPr lang="eu-ES" sz="1200" b="1" dirty="0" smtClean="0"/>
              <a:t> </a:t>
            </a:r>
            <a:r>
              <a:rPr lang="eu-ES" sz="1200" b="1" dirty="0"/>
              <a:t>gora Lapurdi</a:t>
            </a:r>
            <a:r>
              <a:rPr lang="eu-ES" sz="1200" b="1" dirty="0" smtClean="0"/>
              <a:t>!</a:t>
            </a:r>
          </a:p>
          <a:p>
            <a:pPr marL="0" indent="0">
              <a:buNone/>
            </a:pPr>
            <a:r>
              <a:rPr lang="eu-ES" sz="1200" b="1" dirty="0" err="1" smtClean="0"/>
              <a:t>Euskerak</a:t>
            </a:r>
            <a:r>
              <a:rPr lang="eu-ES" sz="1200" b="1" dirty="0" smtClean="0"/>
              <a:t> </a:t>
            </a:r>
            <a:r>
              <a:rPr lang="eu-ES" sz="1200" b="1" dirty="0"/>
              <a:t>bizi </a:t>
            </a:r>
            <a:r>
              <a:rPr lang="eu-ES" sz="1200" b="1" dirty="0" smtClean="0"/>
              <a:t>gaitu</a:t>
            </a:r>
          </a:p>
          <a:p>
            <a:pPr marL="0" indent="0">
              <a:buNone/>
            </a:pPr>
            <a:r>
              <a:rPr lang="eu-ES" sz="1200" b="1" dirty="0" smtClean="0"/>
              <a:t>eta </a:t>
            </a:r>
            <a:r>
              <a:rPr lang="eu-ES" sz="1200" b="1" dirty="0"/>
              <a:t>bizi bedi</a:t>
            </a:r>
            <a:r>
              <a:rPr lang="eu-ES" sz="1200" b="1" dirty="0" smtClean="0"/>
              <a:t>.(BI)</a:t>
            </a:r>
          </a:p>
          <a:p>
            <a:pPr marL="0" indent="0">
              <a:buNone/>
            </a:pPr>
            <a:endParaRPr lang="eu-ES" sz="1200" dirty="0"/>
          </a:p>
          <a:p>
            <a:pPr marL="0" indent="0">
              <a:buNone/>
            </a:pPr>
            <a:r>
              <a:rPr lang="eu-ES" sz="1200" dirty="0" err="1" smtClean="0"/>
              <a:t>Gorantza</a:t>
            </a:r>
            <a:r>
              <a:rPr lang="eu-ES" sz="1200" dirty="0" smtClean="0"/>
              <a:t> </a:t>
            </a:r>
            <a:r>
              <a:rPr lang="eu-ES" sz="1200" dirty="0"/>
              <a:t>doa agudo </a:t>
            </a:r>
            <a:r>
              <a:rPr lang="eu-ES" sz="1200" dirty="0" smtClean="0"/>
              <a:t>kapital</a:t>
            </a:r>
          </a:p>
          <a:p>
            <a:pPr marL="0" indent="0">
              <a:buNone/>
            </a:pPr>
            <a:r>
              <a:rPr lang="eu-ES" sz="1200" dirty="0" err="1" smtClean="0"/>
              <a:t>aeta</a:t>
            </a:r>
            <a:r>
              <a:rPr lang="eu-ES" sz="1200" dirty="0" smtClean="0"/>
              <a:t> </a:t>
            </a:r>
            <a:r>
              <a:rPr lang="eu-ES" sz="1200" dirty="0"/>
              <a:t>Lapurdi beti dago </a:t>
            </a:r>
            <a:r>
              <a:rPr lang="eu-ES" sz="1200" dirty="0" smtClean="0"/>
              <a:t>apala,</a:t>
            </a:r>
          </a:p>
          <a:p>
            <a:pPr marL="0" indent="0">
              <a:buNone/>
            </a:pPr>
            <a:r>
              <a:rPr lang="eu-ES" sz="1200" dirty="0" smtClean="0"/>
              <a:t>aldrebesturik </a:t>
            </a:r>
            <a:r>
              <a:rPr lang="eu-ES" sz="1200" dirty="0"/>
              <a:t>dago mundu zitala</a:t>
            </a:r>
            <a:r>
              <a:rPr lang="eu-ES" sz="1200" dirty="0" smtClean="0"/>
              <a:t>,</a:t>
            </a:r>
          </a:p>
          <a:p>
            <a:pPr marL="0" indent="0">
              <a:buNone/>
            </a:pPr>
            <a:r>
              <a:rPr lang="eu-ES" sz="1200" dirty="0" smtClean="0"/>
              <a:t>konformatzen </a:t>
            </a:r>
            <a:r>
              <a:rPr lang="eu-ES" sz="1200" dirty="0"/>
              <a:t>ez </a:t>
            </a:r>
            <a:r>
              <a:rPr lang="eu-ES" sz="1200" dirty="0" smtClean="0"/>
              <a:t>bagara</a:t>
            </a:r>
          </a:p>
          <a:p>
            <a:pPr marL="0" indent="0">
              <a:buNone/>
            </a:pPr>
            <a:r>
              <a:rPr lang="eu-ES" sz="1200" dirty="0" smtClean="0"/>
              <a:t>ze </a:t>
            </a:r>
            <a:r>
              <a:rPr lang="eu-ES" sz="1200" dirty="0" err="1"/>
              <a:t>pekatu</a:t>
            </a:r>
            <a:r>
              <a:rPr lang="eu-ES" sz="1200" dirty="0"/>
              <a:t> mortala</a:t>
            </a:r>
            <a:r>
              <a:rPr lang="eu-ES" sz="1200" dirty="0" smtClean="0"/>
              <a:t>!</a:t>
            </a:r>
          </a:p>
          <a:p>
            <a:pPr marL="0" indent="0">
              <a:buNone/>
            </a:pPr>
            <a:endParaRPr lang="es-ES" sz="1200" dirty="0"/>
          </a:p>
          <a:p>
            <a:r>
              <a:rPr lang="eu-ES" sz="1200" b="1" dirty="0"/>
              <a:t>Gora </a:t>
            </a:r>
            <a:r>
              <a:rPr lang="eu-ES" sz="1200" b="1" dirty="0" err="1"/>
              <a:t>ta</a:t>
            </a:r>
            <a:r>
              <a:rPr lang="eu-ES" sz="1200" b="1" dirty="0"/>
              <a:t> gora </a:t>
            </a:r>
            <a:r>
              <a:rPr lang="eu-ES" sz="1200" b="1" dirty="0" err="1" smtClean="0"/>
              <a:t>beti…(BI)</a:t>
            </a:r>
            <a:endParaRPr lang="eu-ES" sz="1200" b="1" dirty="0"/>
          </a:p>
          <a:p>
            <a:pPr marL="0" indent="0">
              <a:buNone/>
            </a:pPr>
            <a:endParaRPr lang="eu-ES" sz="1200" b="1" dirty="0"/>
          </a:p>
          <a:p>
            <a:pPr marL="0" indent="0">
              <a:buNone/>
            </a:pPr>
            <a:r>
              <a:rPr lang="eu-ES" sz="1200" dirty="0" smtClean="0"/>
              <a:t>Gurea </a:t>
            </a:r>
            <a:r>
              <a:rPr lang="eu-ES" sz="1200" dirty="0"/>
              <a:t>ez da bizi-modu </a:t>
            </a:r>
            <a:r>
              <a:rPr lang="eu-ES" sz="1200" dirty="0" smtClean="0"/>
              <a:t>normala</a:t>
            </a:r>
          </a:p>
          <a:p>
            <a:pPr marL="0" indent="0">
              <a:buNone/>
            </a:pPr>
            <a:r>
              <a:rPr lang="eu-ES" sz="1200" dirty="0" smtClean="0"/>
              <a:t>lurra </a:t>
            </a:r>
            <a:r>
              <a:rPr lang="eu-ES" sz="1200" dirty="0"/>
              <a:t>lantzeko </a:t>
            </a:r>
            <a:r>
              <a:rPr lang="eu-ES" sz="1200" dirty="0" err="1"/>
              <a:t>haitzurra</a:t>
            </a:r>
            <a:r>
              <a:rPr lang="eu-ES" sz="1200" dirty="0"/>
              <a:t> eta pala</a:t>
            </a:r>
            <a:r>
              <a:rPr lang="eu-ES" sz="1200" dirty="0" smtClean="0"/>
              <a:t>,</a:t>
            </a:r>
          </a:p>
          <a:p>
            <a:pPr marL="0" indent="0">
              <a:buNone/>
            </a:pPr>
            <a:r>
              <a:rPr lang="eu-ES" sz="1200" dirty="0" smtClean="0"/>
              <a:t>lanaren </a:t>
            </a:r>
            <a:r>
              <a:rPr lang="eu-ES" sz="1200" dirty="0"/>
              <a:t>truke kobratzen erreala</a:t>
            </a:r>
            <a:r>
              <a:rPr lang="eu-ES" sz="1200" dirty="0" smtClean="0"/>
              <a:t>.</a:t>
            </a:r>
          </a:p>
          <a:p>
            <a:pPr marL="0" indent="0">
              <a:buNone/>
            </a:pPr>
            <a:r>
              <a:rPr lang="eu-ES" sz="1200" dirty="0" smtClean="0"/>
              <a:t>Benetan </a:t>
            </a:r>
            <a:r>
              <a:rPr lang="eu-ES" sz="1200" dirty="0"/>
              <a:t>da </a:t>
            </a:r>
            <a:r>
              <a:rPr lang="eu-ES" sz="1200" dirty="0" smtClean="0"/>
              <a:t>miserable </a:t>
            </a:r>
          </a:p>
          <a:p>
            <a:pPr marL="0" indent="0">
              <a:buNone/>
            </a:pPr>
            <a:r>
              <a:rPr lang="eu-ES" sz="1200" dirty="0" smtClean="0"/>
              <a:t>euskaldunon </a:t>
            </a:r>
            <a:r>
              <a:rPr lang="eu-ES" sz="1200" dirty="0"/>
              <a:t>jornala</a:t>
            </a:r>
            <a:r>
              <a:rPr lang="eu-ES" sz="1200" dirty="0" smtClean="0"/>
              <a:t>.</a:t>
            </a:r>
          </a:p>
          <a:p>
            <a:pPr marL="0" indent="0">
              <a:buNone/>
            </a:pPr>
            <a:endParaRPr lang="es-ES" sz="1200" dirty="0"/>
          </a:p>
          <a:p>
            <a:r>
              <a:rPr lang="eu-ES" sz="1200" b="1" dirty="0"/>
              <a:t>Gora </a:t>
            </a:r>
            <a:r>
              <a:rPr lang="eu-ES" sz="1200" b="1" dirty="0" err="1"/>
              <a:t>ta</a:t>
            </a:r>
            <a:r>
              <a:rPr lang="eu-ES" sz="1200" b="1" dirty="0"/>
              <a:t> gora </a:t>
            </a:r>
            <a:r>
              <a:rPr lang="eu-ES" sz="1200" b="1" dirty="0" err="1"/>
              <a:t>beti…(BI)</a:t>
            </a:r>
            <a:endParaRPr lang="eu-ES" sz="1200" b="1" dirty="0"/>
          </a:p>
          <a:p>
            <a:pPr marL="0" indent="0">
              <a:buNone/>
            </a:pPr>
            <a:endParaRPr lang="eu-ES" sz="1200" dirty="0"/>
          </a:p>
          <a:p>
            <a:pPr marL="0" indent="0">
              <a:buNone/>
            </a:pPr>
            <a:r>
              <a:rPr lang="eu-ES" sz="1200" dirty="0" smtClean="0"/>
              <a:t>Jabeek </a:t>
            </a:r>
            <a:r>
              <a:rPr lang="eu-ES" sz="1200" dirty="0"/>
              <a:t>dute kontzientzi zabala</a:t>
            </a:r>
            <a:r>
              <a:rPr lang="eu-ES" sz="1200" dirty="0" smtClean="0"/>
              <a:t>,</a:t>
            </a:r>
          </a:p>
          <a:p>
            <a:pPr marL="0" indent="0">
              <a:buNone/>
            </a:pPr>
            <a:r>
              <a:rPr lang="eu-ES" sz="1200" dirty="0" smtClean="0"/>
              <a:t>kaskatu </a:t>
            </a:r>
            <a:r>
              <a:rPr lang="eu-ES" sz="1200" dirty="0"/>
              <a:t>dute gure lurren azala</a:t>
            </a:r>
            <a:r>
              <a:rPr lang="eu-ES" sz="1200" dirty="0" smtClean="0"/>
              <a:t>,</a:t>
            </a:r>
          </a:p>
          <a:p>
            <a:pPr marL="0" indent="0">
              <a:buNone/>
            </a:pPr>
            <a:r>
              <a:rPr lang="eu-ES" sz="1200" dirty="0" smtClean="0"/>
              <a:t>baina </a:t>
            </a:r>
            <a:r>
              <a:rPr lang="eu-ES" sz="1200" dirty="0"/>
              <a:t>Lapurdi ez da hain </a:t>
            </a:r>
            <a:r>
              <a:rPr lang="eu-ES" sz="1200" dirty="0" err="1"/>
              <a:t>zerbitzala</a:t>
            </a:r>
            <a:r>
              <a:rPr lang="eu-ES" sz="1200" dirty="0" smtClean="0"/>
              <a:t>;</a:t>
            </a:r>
          </a:p>
          <a:p>
            <a:pPr marL="0" indent="0">
              <a:buNone/>
            </a:pPr>
            <a:r>
              <a:rPr lang="eu-ES" sz="1200" dirty="0" err="1" smtClean="0"/>
              <a:t>burruka</a:t>
            </a:r>
            <a:r>
              <a:rPr lang="eu-ES" sz="1200" dirty="0" smtClean="0"/>
              <a:t> </a:t>
            </a:r>
            <a:r>
              <a:rPr lang="eu-ES" sz="1200" dirty="0"/>
              <a:t>garbian </a:t>
            </a:r>
            <a:r>
              <a:rPr lang="eu-ES" sz="1200" dirty="0" smtClean="0"/>
              <a:t>dago</a:t>
            </a:r>
          </a:p>
          <a:p>
            <a:pPr marL="0" indent="0">
              <a:buNone/>
            </a:pPr>
            <a:r>
              <a:rPr lang="eu-ES" sz="1200" dirty="0" smtClean="0"/>
              <a:t>hori </a:t>
            </a:r>
            <a:r>
              <a:rPr lang="eu-ES" sz="1200" dirty="0"/>
              <a:t>da printzipala</a:t>
            </a:r>
            <a:r>
              <a:rPr lang="eu-ES" sz="1200" dirty="0" smtClean="0"/>
              <a:t>.</a:t>
            </a:r>
          </a:p>
          <a:p>
            <a:pPr marL="0" indent="0">
              <a:buNone/>
            </a:pPr>
            <a:endParaRPr lang="es-ES" sz="1200" dirty="0"/>
          </a:p>
          <a:p>
            <a:r>
              <a:rPr lang="eu-ES" sz="1200" b="1" dirty="0"/>
              <a:t>Gora </a:t>
            </a:r>
            <a:r>
              <a:rPr lang="eu-ES" sz="1200" b="1" dirty="0" err="1"/>
              <a:t>ta</a:t>
            </a:r>
            <a:r>
              <a:rPr lang="eu-ES" sz="1200" b="1" dirty="0"/>
              <a:t> gora </a:t>
            </a:r>
            <a:r>
              <a:rPr lang="eu-ES" sz="1200" b="1" dirty="0" err="1"/>
              <a:t>beti…(BI</a:t>
            </a:r>
            <a:r>
              <a:rPr lang="eu-ES" sz="1200" b="1" dirty="0" err="1" smtClean="0"/>
              <a:t>)</a:t>
            </a:r>
            <a:endParaRPr lang="eu-ES" sz="1200" b="1" dirty="0" smtClean="0"/>
          </a:p>
          <a:p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  <a:p>
            <a:endParaRPr lang="es-ES" sz="1200" dirty="0" smtClean="0"/>
          </a:p>
          <a:p>
            <a:endParaRPr lang="es-ES" sz="1200" dirty="0"/>
          </a:p>
          <a:p>
            <a:endParaRPr lang="eu-ES" sz="1200" dirty="0"/>
          </a:p>
          <a:p>
            <a:pPr marL="0" indent="0">
              <a:buNone/>
            </a:pPr>
            <a:endParaRPr lang="eu-ES" sz="1200" dirty="0" smtClean="0"/>
          </a:p>
          <a:p>
            <a:pPr marL="0" indent="0">
              <a:buNone/>
            </a:pPr>
            <a:endParaRPr lang="eu-ES" sz="1200" dirty="0"/>
          </a:p>
        </p:txBody>
      </p:sp>
    </p:spTree>
    <p:extLst>
      <p:ext uri="{BB962C8B-B14F-4D97-AF65-F5344CB8AC3E}">
        <p14:creationId xmlns:p14="http://schemas.microsoft.com/office/powerpoint/2010/main" val="36645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69924" y="252239"/>
            <a:ext cx="3449638" cy="432123"/>
          </a:xfrm>
        </p:spPr>
        <p:txBody>
          <a:bodyPr/>
          <a:lstStyle/>
          <a:p>
            <a:r>
              <a:rPr lang="es-ES" sz="1600" b="1" i="1" dirty="0" smtClean="0"/>
              <a:t>14</a:t>
            </a:r>
            <a:r>
              <a:rPr lang="es-ES" sz="1600" b="1" i="1" dirty="0" smtClean="0"/>
              <a:t>.URTXINTXA</a:t>
            </a:r>
            <a:endParaRPr lang="eu-ES" sz="1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70437" y="324247"/>
            <a:ext cx="2304256" cy="6138466"/>
          </a:xfrm>
        </p:spPr>
        <p:txBody>
          <a:bodyPr/>
          <a:lstStyle/>
          <a:p>
            <a:pPr marL="0" indent="0">
              <a:buNone/>
            </a:pPr>
            <a:r>
              <a:rPr lang="es-ES" sz="1600" b="1" i="1" dirty="0" smtClean="0"/>
              <a:t>15</a:t>
            </a:r>
            <a:r>
              <a:rPr lang="es-ES" sz="1600" b="1" i="1" dirty="0" smtClean="0"/>
              <a:t>. </a:t>
            </a:r>
            <a:r>
              <a:rPr lang="es-ES" sz="1600" b="1" i="1" dirty="0" smtClean="0"/>
              <a:t>BARATZE BAT</a:t>
            </a:r>
          </a:p>
          <a:p>
            <a:pPr marL="0" indent="0">
              <a:buNone/>
            </a:pPr>
            <a:endParaRPr lang="es-ES" sz="1600" b="1" i="1" dirty="0" smtClean="0"/>
          </a:p>
          <a:p>
            <a:pPr marL="0" indent="0">
              <a:buNone/>
            </a:pPr>
            <a:r>
              <a:rPr lang="eu-ES" sz="1100" dirty="0"/>
              <a:t>Hau da </a:t>
            </a:r>
            <a:r>
              <a:rPr lang="eu-ES" sz="1100" dirty="0" err="1"/>
              <a:t>egün</a:t>
            </a:r>
            <a:r>
              <a:rPr lang="eu-ES" sz="1100" dirty="0"/>
              <a:t> ederra</a:t>
            </a:r>
            <a:br>
              <a:rPr lang="eu-ES" sz="1100" dirty="0"/>
            </a:br>
            <a:r>
              <a:rPr lang="eu-ES" sz="1100" dirty="0"/>
              <a:t>Mila txoriek kanta</a:t>
            </a:r>
            <a:br>
              <a:rPr lang="eu-ES" sz="1100" dirty="0"/>
            </a:br>
            <a:r>
              <a:rPr lang="eu-ES" sz="1100" dirty="0" err="1"/>
              <a:t>Tziauri</a:t>
            </a:r>
            <a:r>
              <a:rPr lang="eu-ES" sz="1100" dirty="0"/>
              <a:t> </a:t>
            </a:r>
            <a:r>
              <a:rPr lang="eu-ES" sz="1100" dirty="0" err="1"/>
              <a:t>enerregina</a:t>
            </a: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/>
              <a:t>Besoak zuri </a:t>
            </a:r>
            <a:r>
              <a:rPr lang="eu-ES" sz="1100" dirty="0" err="1"/>
              <a:t>ditizüt</a:t>
            </a:r>
            <a:r>
              <a:rPr lang="eu-ES" sz="1100" dirty="0"/>
              <a:t> </a:t>
            </a:r>
            <a:r>
              <a:rPr lang="eu-ES" sz="1100" dirty="0" smtClean="0"/>
              <a:t>para</a:t>
            </a:r>
          </a:p>
          <a:p>
            <a:pPr marL="0" indent="0">
              <a:buNone/>
            </a:pPr>
            <a:endParaRPr lang="eu-ES" sz="1100" dirty="0"/>
          </a:p>
          <a:p>
            <a:pPr marL="0" indent="0">
              <a:buNone/>
            </a:pPr>
            <a:r>
              <a:rPr lang="eu-ES" sz="1100" dirty="0"/>
              <a:t>Baratze bat nahi </a:t>
            </a:r>
            <a:r>
              <a:rPr lang="eu-ES" sz="1100" dirty="0" err="1"/>
              <a:t>deizüt</a:t>
            </a:r>
            <a:r>
              <a:rPr lang="eu-ES" sz="1100" dirty="0"/>
              <a:t> egin</a:t>
            </a:r>
            <a:br>
              <a:rPr lang="eu-ES" sz="1100" dirty="0"/>
            </a:br>
            <a:r>
              <a:rPr lang="eu-ES" sz="1100" dirty="0"/>
              <a:t>Amets </a:t>
            </a:r>
            <a:r>
              <a:rPr lang="eu-ES" sz="1100" dirty="0" err="1"/>
              <a:t>segretüenekilan</a:t>
            </a: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/>
              <a:t>Liliak </a:t>
            </a:r>
            <a:r>
              <a:rPr lang="eu-ES" sz="1100" dirty="0" err="1"/>
              <a:t>egün</a:t>
            </a:r>
            <a:r>
              <a:rPr lang="eu-ES" sz="1100" dirty="0"/>
              <a:t> jauntzi ederrenetan</a:t>
            </a:r>
            <a:br>
              <a:rPr lang="eu-ES" sz="1100" dirty="0"/>
            </a:br>
            <a:r>
              <a:rPr lang="eu-ES" sz="1100" dirty="0"/>
              <a:t>Mila kolorez dantzan </a:t>
            </a:r>
            <a:r>
              <a:rPr lang="eu-ES" sz="1100" dirty="0" smtClean="0"/>
              <a:t>bihotzetan</a:t>
            </a:r>
          </a:p>
          <a:p>
            <a:pPr marL="0" indent="0">
              <a:buNone/>
            </a:pPr>
            <a:endParaRPr lang="eu-ES" sz="1100" dirty="0"/>
          </a:p>
          <a:p>
            <a:pPr marL="0" indent="0">
              <a:buNone/>
            </a:pPr>
            <a:r>
              <a:rPr lang="eu-ES" sz="1100" dirty="0" err="1"/>
              <a:t>Gaü</a:t>
            </a:r>
            <a:r>
              <a:rPr lang="eu-ES" sz="1100" dirty="0"/>
              <a:t> beltz </a:t>
            </a:r>
            <a:r>
              <a:rPr lang="eu-ES" sz="1100" dirty="0" err="1"/>
              <a:t>ta</a:t>
            </a:r>
            <a:r>
              <a:rPr lang="eu-ES" sz="1100" dirty="0"/>
              <a:t> sakonetik</a:t>
            </a:r>
            <a:br>
              <a:rPr lang="eu-ES" sz="1100" dirty="0"/>
            </a:br>
            <a:r>
              <a:rPr lang="eu-ES" sz="1100" dirty="0" err="1"/>
              <a:t>Elkitzen</a:t>
            </a:r>
            <a:r>
              <a:rPr lang="eu-ES" sz="1100" dirty="0"/>
              <a:t> </a:t>
            </a:r>
            <a:r>
              <a:rPr lang="eu-ES" sz="1100" dirty="0" err="1"/>
              <a:t>naük</a:t>
            </a:r>
            <a:r>
              <a:rPr lang="eu-ES" sz="1100" dirty="0"/>
              <a:t> </a:t>
            </a:r>
            <a:r>
              <a:rPr lang="eu-ES" sz="1100" dirty="0" err="1"/>
              <a:t>hoztürik</a:t>
            </a: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/>
              <a:t>Bihotza hain tristerik</a:t>
            </a:r>
            <a:br>
              <a:rPr lang="eu-ES" sz="1100" dirty="0"/>
            </a:br>
            <a:r>
              <a:rPr lang="eu-ES" sz="1100" dirty="0"/>
              <a:t>Hitaz </a:t>
            </a:r>
            <a:r>
              <a:rPr lang="eu-ES" sz="1100" dirty="0" err="1"/>
              <a:t>üsü</a:t>
            </a:r>
            <a:r>
              <a:rPr lang="eu-ES" sz="1100" dirty="0"/>
              <a:t> </a:t>
            </a:r>
            <a:r>
              <a:rPr lang="eu-ES" sz="1100" dirty="0" err="1" smtClean="0"/>
              <a:t>berantetsitürik</a:t>
            </a:r>
            <a:endParaRPr lang="eu-ES" sz="1100" dirty="0" smtClean="0"/>
          </a:p>
          <a:p>
            <a:pPr marL="0" indent="0">
              <a:buNone/>
            </a:pPr>
            <a:endParaRPr lang="eu-ES" sz="1100" dirty="0"/>
          </a:p>
          <a:p>
            <a:pPr marL="0" indent="0">
              <a:buNone/>
            </a:pPr>
            <a:r>
              <a:rPr lang="eu-ES" sz="1100" dirty="0"/>
              <a:t>Baratze </a:t>
            </a:r>
            <a:r>
              <a:rPr lang="eu-ES" sz="1100" dirty="0" err="1" smtClean="0"/>
              <a:t>bat…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 err="1" smtClean="0"/>
              <a:t>Karrosa</a:t>
            </a:r>
            <a:r>
              <a:rPr lang="eu-ES" sz="1100" dirty="0" smtClean="0"/>
              <a:t> </a:t>
            </a:r>
            <a:r>
              <a:rPr lang="eu-ES" sz="1100" dirty="0"/>
              <a:t>bat hor </a:t>
            </a:r>
            <a:r>
              <a:rPr lang="eu-ES" sz="1100" dirty="0" err="1"/>
              <a:t>dügü</a:t>
            </a: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/>
              <a:t>Kanpoan gure </a:t>
            </a:r>
            <a:r>
              <a:rPr lang="eu-ES" sz="1100" dirty="0" err="1"/>
              <a:t>haidürü</a:t>
            </a:r>
            <a:r>
              <a:rPr lang="eu-ES" sz="1100" dirty="0"/>
              <a:t/>
            </a:r>
            <a:br>
              <a:rPr lang="eu-ES" sz="1100" dirty="0"/>
            </a:br>
            <a:r>
              <a:rPr lang="eu-ES" sz="1100" dirty="0"/>
              <a:t>Ez gal haboro denbora</a:t>
            </a:r>
            <a:br>
              <a:rPr lang="eu-ES" sz="1100" dirty="0"/>
            </a:br>
            <a:r>
              <a:rPr lang="eu-ES" sz="1100" dirty="0" err="1"/>
              <a:t>Hiskor</a:t>
            </a:r>
            <a:r>
              <a:rPr lang="eu-ES" sz="1100" dirty="0"/>
              <a:t> beitago </a:t>
            </a:r>
            <a:r>
              <a:rPr lang="eu-ES" sz="1100" dirty="0" smtClean="0"/>
              <a:t>amodioa</a:t>
            </a:r>
          </a:p>
          <a:p>
            <a:pPr marL="0" indent="0">
              <a:buNone/>
            </a:pPr>
            <a:endParaRPr lang="eu-ES" sz="1100" dirty="0"/>
          </a:p>
          <a:p>
            <a:pPr marL="0" indent="0">
              <a:buNone/>
            </a:pPr>
            <a:r>
              <a:rPr lang="eu-ES" sz="1100" dirty="0"/>
              <a:t>Baratze </a:t>
            </a:r>
            <a:r>
              <a:rPr lang="eu-ES" sz="1100" dirty="0" err="1" smtClean="0"/>
              <a:t>bat…</a:t>
            </a:r>
            <a:endParaRPr lang="eu-ES" sz="1100" dirty="0" smtClean="0"/>
          </a:p>
          <a:p>
            <a:pPr marL="0" indent="0">
              <a:buNone/>
            </a:pPr>
            <a:endParaRPr lang="es-ES" sz="1100" dirty="0"/>
          </a:p>
          <a:p>
            <a:pPr marL="0" indent="0">
              <a:buNone/>
            </a:pPr>
            <a:r>
              <a:rPr lang="es-ES" sz="1100" dirty="0" err="1" smtClean="0"/>
              <a:t>Maitarzun</a:t>
            </a:r>
            <a:r>
              <a:rPr lang="es-ES" sz="1100" dirty="0" smtClean="0"/>
              <a:t> </a:t>
            </a:r>
            <a:r>
              <a:rPr lang="es-ES" sz="1100" dirty="0" err="1" smtClean="0"/>
              <a:t>berriari</a:t>
            </a:r>
            <a:endParaRPr lang="es-ES" sz="1100" dirty="0" smtClean="0"/>
          </a:p>
          <a:p>
            <a:pPr marL="0" indent="0">
              <a:buNone/>
            </a:pPr>
            <a:r>
              <a:rPr lang="es-ES" sz="1100" dirty="0" err="1" smtClean="0"/>
              <a:t>Ilargiak</a:t>
            </a:r>
            <a:r>
              <a:rPr lang="es-ES" sz="1100" dirty="0" smtClean="0"/>
              <a:t> </a:t>
            </a:r>
            <a:r>
              <a:rPr lang="es-ES" sz="1100" dirty="0" err="1" smtClean="0"/>
              <a:t>dü</a:t>
            </a:r>
            <a:r>
              <a:rPr lang="es-ES" sz="1100" dirty="0" smtClean="0"/>
              <a:t> </a:t>
            </a:r>
            <a:r>
              <a:rPr lang="es-ES" sz="1100" dirty="0" err="1" smtClean="0"/>
              <a:t>argi</a:t>
            </a:r>
            <a:endParaRPr lang="es-ES" sz="1100" dirty="0" smtClean="0"/>
          </a:p>
          <a:p>
            <a:pPr marL="0" indent="0">
              <a:buNone/>
            </a:pPr>
            <a:r>
              <a:rPr lang="es-ES" sz="1100" dirty="0" smtClean="0"/>
              <a:t>Emanen </a:t>
            </a:r>
            <a:r>
              <a:rPr lang="es-ES" sz="1100" dirty="0" err="1" smtClean="0"/>
              <a:t>deikü</a:t>
            </a:r>
            <a:r>
              <a:rPr lang="es-ES" sz="1100" dirty="0" smtClean="0"/>
              <a:t> </a:t>
            </a:r>
            <a:r>
              <a:rPr lang="es-ES" sz="1100" dirty="0" err="1" smtClean="0"/>
              <a:t>aski</a:t>
            </a:r>
            <a:endParaRPr lang="es-ES" sz="1100" dirty="0" smtClean="0"/>
          </a:p>
          <a:p>
            <a:pPr marL="0" indent="0">
              <a:buNone/>
            </a:pPr>
            <a:r>
              <a:rPr lang="es-ES" sz="1100" dirty="0" err="1" smtClean="0"/>
              <a:t>Guk</a:t>
            </a:r>
            <a:r>
              <a:rPr lang="es-ES" sz="1100" dirty="0" smtClean="0"/>
              <a:t> </a:t>
            </a:r>
            <a:r>
              <a:rPr lang="es-ES" sz="1100" dirty="0" err="1" smtClean="0"/>
              <a:t>elgar</a:t>
            </a:r>
            <a:r>
              <a:rPr lang="es-ES" sz="1100" dirty="0" smtClean="0"/>
              <a:t> </a:t>
            </a:r>
            <a:r>
              <a:rPr lang="es-ES" sz="1100" dirty="0" err="1" smtClean="0"/>
              <a:t>maita</a:t>
            </a:r>
            <a:r>
              <a:rPr lang="es-ES" sz="1100" dirty="0" smtClean="0"/>
              <a:t> </a:t>
            </a:r>
            <a:r>
              <a:rPr lang="es-ES" sz="1100" dirty="0" err="1" smtClean="0"/>
              <a:t>dezagun</a:t>
            </a:r>
            <a:r>
              <a:rPr lang="es-ES" sz="1100" dirty="0" smtClean="0"/>
              <a:t> </a:t>
            </a:r>
            <a:r>
              <a:rPr lang="es-ES" sz="1100" dirty="0" err="1" smtClean="0"/>
              <a:t>beti</a:t>
            </a:r>
            <a:r>
              <a:rPr lang="es-ES" sz="1100" dirty="0" smtClean="0"/>
              <a:t>.</a:t>
            </a:r>
            <a:endParaRPr lang="eu-ES" sz="1100" dirty="0"/>
          </a:p>
          <a:p>
            <a:pPr marL="0" indent="0">
              <a:buNone/>
            </a:pPr>
            <a:endParaRPr lang="eu-ES" sz="1600" b="1" i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36600" y="828303"/>
            <a:ext cx="2593876" cy="5642347"/>
          </a:xfrm>
        </p:spPr>
        <p:txBody>
          <a:bodyPr/>
          <a:lstStyle/>
          <a:p>
            <a:r>
              <a:rPr lang="eu-ES" sz="1200" dirty="0" smtClean="0"/>
              <a:t>Urtxintxak </a:t>
            </a:r>
            <a:r>
              <a:rPr lang="eu-ES" sz="1200" dirty="0" err="1" smtClean="0"/>
              <a:t>oihanian</a:t>
            </a:r>
            <a:r>
              <a:rPr lang="eu-ES" sz="1200" dirty="0" smtClean="0"/>
              <a:t> jauzika</a:t>
            </a:r>
            <a:br>
              <a:rPr lang="eu-ES" sz="1200" dirty="0" smtClean="0"/>
            </a:br>
            <a:r>
              <a:rPr lang="eu-ES" sz="1200" dirty="0" smtClean="0"/>
              <a:t>adaxkatik </a:t>
            </a:r>
            <a:r>
              <a:rPr lang="eu-ES" sz="1200" dirty="0" err="1" smtClean="0"/>
              <a:t>adaxkarat…</a:t>
            </a:r>
            <a:r>
              <a:rPr lang="eu-ES" sz="1200" dirty="0" smtClean="0"/>
              <a:t/>
            </a:r>
            <a:br>
              <a:rPr lang="eu-ES" sz="1200" dirty="0" smtClean="0"/>
            </a:br>
            <a:r>
              <a:rPr lang="eu-ES" sz="1200" dirty="0" smtClean="0"/>
              <a:t>zuk </a:t>
            </a:r>
            <a:r>
              <a:rPr lang="eu-ES" sz="1200" dirty="0" err="1" smtClean="0"/>
              <a:t>erradazu</a:t>
            </a:r>
            <a:r>
              <a:rPr lang="eu-ES" sz="1200" dirty="0" smtClean="0"/>
              <a:t>, ama,</a:t>
            </a:r>
            <a:br>
              <a:rPr lang="eu-ES" sz="1200" dirty="0" smtClean="0"/>
            </a:br>
            <a:r>
              <a:rPr lang="eu-ES" sz="1200" dirty="0" err="1" smtClean="0"/>
              <a:t>zendako</a:t>
            </a:r>
            <a:r>
              <a:rPr lang="eu-ES" sz="1200" dirty="0" smtClean="0"/>
              <a:t/>
            </a:r>
            <a:br>
              <a:rPr lang="eu-ES" sz="1200" dirty="0" smtClean="0"/>
            </a:br>
            <a:r>
              <a:rPr lang="eu-ES" sz="1200" dirty="0" smtClean="0"/>
              <a:t>ez diren erortzen lurrerat?</a:t>
            </a:r>
          </a:p>
          <a:p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nik ere nahi nuke</a:t>
            </a:r>
            <a:br>
              <a:rPr lang="eu-ES" sz="1200" dirty="0"/>
            </a:br>
            <a:r>
              <a:rPr lang="eu-ES" sz="1200" dirty="0"/>
              <a:t>izan urtxintxa </a:t>
            </a:r>
            <a:r>
              <a:rPr lang="eu-ES" sz="1200" dirty="0" smtClean="0"/>
              <a:t>bezala!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hain </a:t>
            </a:r>
            <a:r>
              <a:rPr lang="eu-ES" sz="1200" dirty="0" smtClean="0"/>
              <a:t>gora, </a:t>
            </a:r>
            <a:r>
              <a:rPr lang="eu-ES" sz="1200" dirty="0"/>
              <a:t>hain </a:t>
            </a:r>
            <a:r>
              <a:rPr lang="eu-ES" sz="1200" dirty="0" smtClean="0"/>
              <a:t>trebe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izateko </a:t>
            </a:r>
            <a:r>
              <a:rPr lang="eu-ES" sz="1200" dirty="0" smtClean="0"/>
              <a:t>libre!</a:t>
            </a:r>
          </a:p>
          <a:p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 smtClean="0"/>
              <a:t>Urtxintxak </a:t>
            </a:r>
            <a:r>
              <a:rPr lang="eu-ES" sz="1200" dirty="0"/>
              <a:t>oihanean </a:t>
            </a:r>
            <a:r>
              <a:rPr lang="eu-ES" sz="1200" dirty="0" smtClean="0"/>
              <a:t>zintzilik,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buruz behera buztanetik</a:t>
            </a:r>
            <a:br>
              <a:rPr lang="eu-ES" sz="1200" dirty="0"/>
            </a:br>
            <a:r>
              <a:rPr lang="eu-ES" sz="1200" dirty="0"/>
              <a:t>zuk </a:t>
            </a:r>
            <a:r>
              <a:rPr lang="eu-ES" sz="1200" dirty="0" err="1" smtClean="0"/>
              <a:t>erradazu</a:t>
            </a:r>
            <a:r>
              <a:rPr lang="eu-ES" sz="1200" dirty="0" smtClean="0"/>
              <a:t>, ama,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 err="1" smtClean="0"/>
              <a:t>zendako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ez duten buruko </a:t>
            </a:r>
            <a:r>
              <a:rPr lang="eu-ES" sz="1200" dirty="0" smtClean="0"/>
              <a:t>minik?</a:t>
            </a:r>
          </a:p>
          <a:p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nik </a:t>
            </a:r>
            <a:r>
              <a:rPr lang="eu-ES" sz="1200" dirty="0" err="1" smtClean="0"/>
              <a:t>ere…</a:t>
            </a:r>
            <a:endParaRPr lang="eu-ES" sz="1200" dirty="0" smtClean="0"/>
          </a:p>
          <a:p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U</a:t>
            </a:r>
            <a:r>
              <a:rPr lang="eu-ES" sz="1200" dirty="0" smtClean="0"/>
              <a:t>rtxintxak </a:t>
            </a:r>
            <a:r>
              <a:rPr lang="eu-ES" sz="1200" dirty="0"/>
              <a:t>oihanean</a:t>
            </a:r>
            <a:br>
              <a:rPr lang="eu-ES" sz="1200" dirty="0"/>
            </a:br>
            <a:r>
              <a:rPr lang="eu-ES" sz="1200" dirty="0" err="1" smtClean="0"/>
              <a:t>karruzkaz</a:t>
            </a:r>
            <a:r>
              <a:rPr lang="eu-ES" sz="1200" dirty="0"/>
              <a:t/>
            </a:r>
            <a:br>
              <a:rPr lang="eu-ES" sz="1200" dirty="0"/>
            </a:br>
            <a:r>
              <a:rPr lang="eu-ES" sz="1200" dirty="0"/>
              <a:t>neguko bildu </a:t>
            </a:r>
            <a:r>
              <a:rPr lang="eu-ES" sz="1200" dirty="0" err="1" smtClean="0"/>
              <a:t>heltzaurrekin</a:t>
            </a:r>
            <a:endParaRPr lang="eu-ES" sz="1200" dirty="0"/>
          </a:p>
          <a:p>
            <a:r>
              <a:rPr lang="eu-ES" sz="1200" dirty="0"/>
              <a:t>zuk </a:t>
            </a:r>
            <a:r>
              <a:rPr lang="eu-ES" sz="1200" dirty="0" err="1" smtClean="0"/>
              <a:t>erradazu</a:t>
            </a:r>
            <a:r>
              <a:rPr lang="eu-ES" sz="1200" dirty="0" smtClean="0"/>
              <a:t>, ama, </a:t>
            </a:r>
            <a:r>
              <a:rPr lang="eu-ES" sz="1200" dirty="0" err="1" smtClean="0"/>
              <a:t>zendako</a:t>
            </a:r>
            <a:endParaRPr lang="eu-ES" sz="1200" dirty="0" smtClean="0"/>
          </a:p>
          <a:p>
            <a:r>
              <a:rPr lang="es-ES" sz="1200" dirty="0" smtClean="0"/>
              <a:t>Ez </a:t>
            </a:r>
            <a:r>
              <a:rPr lang="es-ES" sz="1200" dirty="0" err="1" smtClean="0"/>
              <a:t>dezaketan</a:t>
            </a:r>
            <a:r>
              <a:rPr lang="es-ES" sz="1200" dirty="0" smtClean="0"/>
              <a:t> </a:t>
            </a:r>
            <a:r>
              <a:rPr lang="es-ES" sz="1200" dirty="0" err="1" smtClean="0"/>
              <a:t>egin</a:t>
            </a:r>
            <a:r>
              <a:rPr lang="es-ES" sz="1200" dirty="0" smtClean="0"/>
              <a:t> </a:t>
            </a:r>
            <a:r>
              <a:rPr lang="es-ES" sz="1200" dirty="0" err="1" smtClean="0"/>
              <a:t>berdin</a:t>
            </a:r>
            <a:r>
              <a:rPr lang="es-ES" sz="1200" dirty="0" smtClean="0"/>
              <a:t>?</a:t>
            </a:r>
          </a:p>
          <a:p>
            <a:endParaRPr lang="es-ES" sz="1200" dirty="0" smtClean="0"/>
          </a:p>
          <a:p>
            <a:r>
              <a:rPr lang="es-ES" sz="1200" dirty="0" err="1" smtClean="0"/>
              <a:t>Nik</a:t>
            </a:r>
            <a:r>
              <a:rPr lang="es-ES" sz="1200" dirty="0" smtClean="0"/>
              <a:t> ere…</a:t>
            </a:r>
            <a:endParaRPr lang="eu-ES" sz="1200" dirty="0"/>
          </a:p>
          <a:p>
            <a:endParaRPr lang="eu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41" y="1620391"/>
            <a:ext cx="2600325" cy="1762125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5634732" y="828303"/>
            <a:ext cx="273630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1100" b="1" i="1" dirty="0"/>
              <a:t>1</a:t>
            </a:r>
            <a:r>
              <a:rPr lang="es-ES" sz="1100" b="1" i="1" dirty="0" smtClean="0"/>
              <a:t>3</a:t>
            </a:r>
            <a:r>
              <a:rPr lang="es-ES" sz="1100" b="1" i="1" dirty="0" smtClean="0"/>
              <a:t>. ARRATSALDE HONETAN</a:t>
            </a:r>
          </a:p>
          <a:p>
            <a:pPr marL="0" indent="0">
              <a:buNone/>
            </a:pPr>
            <a:endParaRPr lang="es-ES" sz="1100" b="1" i="1" dirty="0" smtClean="0"/>
          </a:p>
          <a:p>
            <a:pPr marL="0" indent="0">
              <a:buNone/>
            </a:pPr>
            <a:r>
              <a:rPr lang="eu-ES" sz="1100" dirty="0"/>
              <a:t>Itxaroten ari </a:t>
            </a:r>
            <a:r>
              <a:rPr lang="eu-ES" sz="1100" dirty="0" smtClean="0"/>
              <a:t>gera</a:t>
            </a:r>
          </a:p>
          <a:p>
            <a:pPr marL="0" indent="0">
              <a:buNone/>
            </a:pPr>
            <a:r>
              <a:rPr lang="eu-ES" sz="1100" dirty="0" smtClean="0"/>
              <a:t>arratsalde honetan</a:t>
            </a:r>
          </a:p>
          <a:p>
            <a:pPr marL="0" indent="0">
              <a:buNone/>
            </a:pPr>
            <a:r>
              <a:rPr lang="eu-ES" sz="1100" dirty="0" smtClean="0"/>
              <a:t>Zerbait </a:t>
            </a:r>
            <a:r>
              <a:rPr lang="eu-ES" sz="1100" dirty="0" err="1"/>
              <a:t>aukeztekotan</a:t>
            </a:r>
            <a:r>
              <a:rPr lang="eu-ES" sz="1100" dirty="0"/>
              <a:t>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jende </a:t>
            </a:r>
            <a:r>
              <a:rPr lang="eu-ES" sz="1100" dirty="0"/>
              <a:t>honen aurrean</a:t>
            </a:r>
            <a:r>
              <a:rPr lang="eu-ES" sz="1100" dirty="0" smtClean="0"/>
              <a:t>.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Hemendik ateratzeko</a:t>
            </a:r>
          </a:p>
          <a:p>
            <a:pPr marL="0" indent="0">
              <a:buNone/>
            </a:pPr>
            <a:r>
              <a:rPr lang="eu-ES" sz="1100" dirty="0" smtClean="0"/>
              <a:t>kanta </a:t>
            </a:r>
            <a:r>
              <a:rPr lang="eu-ES" sz="1100" dirty="0"/>
              <a:t>berri baten </a:t>
            </a:r>
            <a:r>
              <a:rPr lang="eu-ES" sz="1100" dirty="0" err="1" smtClean="0"/>
              <a:t>bat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Zuek </a:t>
            </a:r>
            <a:r>
              <a:rPr lang="eu-ES" sz="1100" dirty="0"/>
              <a:t>ez </a:t>
            </a:r>
            <a:r>
              <a:rPr lang="eu-ES" sz="1100" dirty="0" smtClean="0"/>
              <a:t>aspertzeko</a:t>
            </a:r>
          </a:p>
          <a:p>
            <a:pPr marL="0" indent="0">
              <a:buNone/>
            </a:pPr>
            <a:r>
              <a:rPr lang="eu-ES" sz="1100" dirty="0" smtClean="0"/>
              <a:t>arratsalde honetan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Honetan</a:t>
            </a:r>
            <a:r>
              <a:rPr lang="eu-ES" sz="1100" dirty="0"/>
              <a:t>, honetan, </a:t>
            </a:r>
            <a:r>
              <a:rPr lang="eu-ES" sz="1100" dirty="0" err="1"/>
              <a:t>honeta-a-an</a:t>
            </a:r>
            <a:r>
              <a:rPr lang="eu-ES" sz="1100" dirty="0" smtClean="0"/>
              <a:t>...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err="1" smtClean="0"/>
              <a:t>Laupabost</a:t>
            </a:r>
            <a:r>
              <a:rPr lang="eu-ES" sz="1100" dirty="0" smtClean="0"/>
              <a:t> </a:t>
            </a:r>
            <a:r>
              <a:rPr lang="eu-ES" sz="1100" dirty="0"/>
              <a:t>akorde jota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err="1" smtClean="0"/>
              <a:t>kitar</a:t>
            </a:r>
            <a:r>
              <a:rPr lang="eu-ES" sz="1100" dirty="0" smtClean="0"/>
              <a:t> </a:t>
            </a:r>
            <a:r>
              <a:rPr lang="eu-ES" sz="1100" dirty="0"/>
              <a:t>zahar </a:t>
            </a:r>
            <a:r>
              <a:rPr lang="eu-ES" sz="1100" dirty="0" smtClean="0"/>
              <a:t>honekin</a:t>
            </a:r>
          </a:p>
          <a:p>
            <a:pPr marL="0" indent="0">
              <a:buNone/>
            </a:pPr>
            <a:r>
              <a:rPr lang="eu-ES" sz="1100" dirty="0" smtClean="0"/>
              <a:t>Dantzatzako </a:t>
            </a:r>
            <a:r>
              <a:rPr lang="eu-ES" sz="1100" dirty="0"/>
              <a:t>doinua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ez </a:t>
            </a:r>
            <a:r>
              <a:rPr lang="eu-ES" sz="1100" dirty="0"/>
              <a:t>dugu besterik</a:t>
            </a:r>
            <a:r>
              <a:rPr lang="eu-ES" sz="1100" dirty="0" smtClean="0"/>
              <a:t>.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Bi </a:t>
            </a:r>
            <a:r>
              <a:rPr lang="eu-ES" sz="1100" dirty="0"/>
              <a:t>laguneko koadrila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izerdi patsetan</a:t>
            </a:r>
          </a:p>
          <a:p>
            <a:pPr marL="0" indent="0">
              <a:buNone/>
            </a:pPr>
            <a:r>
              <a:rPr lang="eu-ES" sz="1100" dirty="0" smtClean="0"/>
              <a:t>Nahiko </a:t>
            </a:r>
            <a:r>
              <a:rPr lang="eu-ES" sz="1100" dirty="0"/>
              <a:t>izango dira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arratsalde honetan</a:t>
            </a:r>
          </a:p>
          <a:p>
            <a:pPr marL="0" indent="0">
              <a:buNone/>
            </a:pPr>
            <a:r>
              <a:rPr lang="eu-ES" sz="1100" dirty="0" smtClean="0"/>
              <a:t>Honetan</a:t>
            </a:r>
            <a:r>
              <a:rPr lang="eu-ES" sz="1100" dirty="0"/>
              <a:t>, honetan, </a:t>
            </a:r>
            <a:r>
              <a:rPr lang="eu-ES" sz="1100" dirty="0" err="1"/>
              <a:t>honetan</a:t>
            </a:r>
            <a:r>
              <a:rPr lang="eu-ES" sz="1100" dirty="0" smtClean="0"/>
              <a:t>...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Taupadetan </a:t>
            </a:r>
            <a:r>
              <a:rPr lang="eu-ES" sz="1100" dirty="0"/>
              <a:t>dut bihotza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dirua galtzetan</a:t>
            </a:r>
          </a:p>
          <a:p>
            <a:pPr marL="0" indent="0">
              <a:buNone/>
            </a:pPr>
            <a:r>
              <a:rPr lang="eu-ES" sz="1100" dirty="0" smtClean="0"/>
              <a:t>Dantza </a:t>
            </a:r>
            <a:r>
              <a:rPr lang="eu-ES" sz="1100" dirty="0"/>
              <a:t>egiteko gogoa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daramat </a:t>
            </a:r>
            <a:r>
              <a:rPr lang="eu-ES" sz="1100" dirty="0"/>
              <a:t>zainetan</a:t>
            </a:r>
            <a:r>
              <a:rPr lang="eu-ES" sz="1100" dirty="0" smtClean="0"/>
              <a:t>.</a:t>
            </a:r>
          </a:p>
          <a:p>
            <a:pPr marL="0" indent="0">
              <a:buNone/>
            </a:pPr>
            <a:endParaRPr lang="eu-ES" sz="1100" dirty="0" smtClean="0"/>
          </a:p>
          <a:p>
            <a:pPr marL="0" indent="0">
              <a:buNone/>
            </a:pPr>
            <a:r>
              <a:rPr lang="eu-ES" sz="1100" dirty="0" err="1" smtClean="0"/>
              <a:t>Kitar</a:t>
            </a:r>
            <a:r>
              <a:rPr lang="eu-ES" sz="1100" dirty="0" smtClean="0"/>
              <a:t> </a:t>
            </a:r>
            <a:r>
              <a:rPr lang="eu-ES" sz="1100" dirty="0" err="1"/>
              <a:t>binbolin</a:t>
            </a:r>
            <a:r>
              <a:rPr lang="eu-ES" sz="1100" dirty="0"/>
              <a:t> doinuak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jarraituz badaukat</a:t>
            </a:r>
          </a:p>
          <a:p>
            <a:pPr marL="0" indent="0">
              <a:buNone/>
            </a:pPr>
            <a:r>
              <a:rPr lang="eu-ES" sz="1100" dirty="0" err="1" smtClean="0"/>
              <a:t>Dibertitzako</a:t>
            </a:r>
            <a:r>
              <a:rPr lang="eu-ES" sz="1100" dirty="0" smtClean="0"/>
              <a:t> </a:t>
            </a:r>
            <a:r>
              <a:rPr lang="eu-ES" sz="1100" dirty="0"/>
              <a:t>gaia </a:t>
            </a:r>
            <a:endParaRPr lang="eu-ES" sz="1100" dirty="0" smtClean="0"/>
          </a:p>
          <a:p>
            <a:pPr marL="0" indent="0">
              <a:buNone/>
            </a:pPr>
            <a:r>
              <a:rPr lang="eu-ES" sz="1100" dirty="0" smtClean="0"/>
              <a:t>arratsalde honetan</a:t>
            </a:r>
          </a:p>
          <a:p>
            <a:pPr marL="0" indent="0">
              <a:buNone/>
            </a:pPr>
            <a:r>
              <a:rPr lang="eu-ES" sz="1100" dirty="0" smtClean="0"/>
              <a:t>Honetan</a:t>
            </a:r>
            <a:r>
              <a:rPr lang="eu-ES" sz="1100" dirty="0"/>
              <a:t>, honetan, </a:t>
            </a:r>
            <a:r>
              <a:rPr lang="eu-ES" sz="1100" dirty="0" err="1"/>
              <a:t>honetan</a:t>
            </a:r>
            <a:r>
              <a:rPr lang="eu-ES" sz="1100" dirty="0"/>
              <a:t>..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16" y="5007599"/>
            <a:ext cx="35814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5269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2024</Words>
  <Application>Microsoft Office PowerPoint</Application>
  <PresentationFormat>Personalizado</PresentationFormat>
  <Paragraphs>793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18.TXORIA TXORI</vt:lpstr>
      <vt:lpstr>14.URTXINTXA</vt:lpstr>
      <vt:lpstr>Presentación de PowerPoint</vt:lpstr>
    </vt:vector>
  </TitlesOfParts>
  <Company>Garaizar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Kuireka</dc:creator>
  <cp:lastModifiedBy>ir014034aa</cp:lastModifiedBy>
  <cp:revision>386</cp:revision>
  <cp:lastPrinted>2019-11-07T09:30:00Z</cp:lastPrinted>
  <dcterms:created xsi:type="dcterms:W3CDTF">2001-08-17T10:40:17Z</dcterms:created>
  <dcterms:modified xsi:type="dcterms:W3CDTF">2019-11-07T09:31:04Z</dcterms:modified>
</cp:coreProperties>
</file>